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diagrams/quickStyle1.xml" ContentType="application/vnd.openxmlformats-officedocument.drawingml.diagramStyl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60"/>
  </p:notesMasterIdLst>
  <p:sldIdLst>
    <p:sldId id="256" r:id="rId2"/>
    <p:sldId id="312" r:id="rId3"/>
    <p:sldId id="269" r:id="rId4"/>
    <p:sldId id="291" r:id="rId5"/>
    <p:sldId id="257" r:id="rId6"/>
    <p:sldId id="268" r:id="rId7"/>
    <p:sldId id="258" r:id="rId8"/>
    <p:sldId id="259" r:id="rId9"/>
    <p:sldId id="260" r:id="rId10"/>
    <p:sldId id="261" r:id="rId11"/>
    <p:sldId id="303" r:id="rId12"/>
    <p:sldId id="262" r:id="rId13"/>
    <p:sldId id="263" r:id="rId14"/>
    <p:sldId id="264" r:id="rId15"/>
    <p:sldId id="265" r:id="rId16"/>
    <p:sldId id="266" r:id="rId17"/>
    <p:sldId id="270" r:id="rId18"/>
    <p:sldId id="267" r:id="rId19"/>
    <p:sldId id="271" r:id="rId20"/>
    <p:sldId id="272" r:id="rId21"/>
    <p:sldId id="273" r:id="rId22"/>
    <p:sldId id="274" r:id="rId23"/>
    <p:sldId id="313" r:id="rId24"/>
    <p:sldId id="275" r:id="rId25"/>
    <p:sldId id="305" r:id="rId26"/>
    <p:sldId id="304" r:id="rId27"/>
    <p:sldId id="306" r:id="rId28"/>
    <p:sldId id="307" r:id="rId29"/>
    <p:sldId id="309" r:id="rId30"/>
    <p:sldId id="308" r:id="rId31"/>
    <p:sldId id="310"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92" r:id="rId46"/>
    <p:sldId id="289" r:id="rId47"/>
    <p:sldId id="290" r:id="rId48"/>
    <p:sldId id="293" r:id="rId49"/>
    <p:sldId id="294" r:id="rId50"/>
    <p:sldId id="295" r:id="rId51"/>
    <p:sldId id="296" r:id="rId52"/>
    <p:sldId id="297" r:id="rId53"/>
    <p:sldId id="298" r:id="rId54"/>
    <p:sldId id="299" r:id="rId55"/>
    <p:sldId id="300" r:id="rId56"/>
    <p:sldId id="301" r:id="rId57"/>
    <p:sldId id="302" r:id="rId58"/>
    <p:sldId id="311" r:id="rId59"/>
  </p:sldIdLst>
  <p:sldSz cx="9720263" cy="64801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kern="1200">
        <a:solidFill>
          <a:schemeClr val="tx1"/>
        </a:solidFill>
        <a:latin typeface="Arial"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513" autoAdjust="0"/>
    <p:restoredTop sz="94660"/>
  </p:normalViewPr>
  <p:slideViewPr>
    <p:cSldViewPr>
      <p:cViewPr varScale="1">
        <p:scale>
          <a:sx n="72" d="100"/>
          <a:sy n="72" d="100"/>
        </p:scale>
        <p:origin x="-15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FF3DA0-5056-432C-84D9-1BBFA8004A0B}" type="doc">
      <dgm:prSet loTypeId="urn:microsoft.com/office/officeart/2005/8/layout/cycle7" loCatId="cycle" qsTypeId="urn:microsoft.com/office/officeart/2005/8/quickstyle/3d5" qsCatId="3D" csTypeId="urn:microsoft.com/office/officeart/2005/8/colors/accent1_2" csCatId="accent1" phldr="1"/>
      <dgm:spPr/>
      <dgm:t>
        <a:bodyPr/>
        <a:lstStyle/>
        <a:p>
          <a:endParaRPr lang="en-US"/>
        </a:p>
      </dgm:t>
    </dgm:pt>
    <dgm:pt modelId="{F81A207F-EE7B-49A5-B457-B49E61B524D7}">
      <dgm:prSet phldrT="[Text]"/>
      <dgm:spPr>
        <a:solidFill>
          <a:srgbClr val="FF0000"/>
        </a:solidFill>
      </dgm:spPr>
      <dgm:t>
        <a:bodyPr/>
        <a:lstStyle/>
        <a:p>
          <a:r>
            <a:rPr lang="en-US" dirty="0" smtClean="0"/>
            <a:t>MANAGER</a:t>
          </a:r>
          <a:endParaRPr lang="en-US" dirty="0"/>
        </a:p>
      </dgm:t>
    </dgm:pt>
    <dgm:pt modelId="{F3DB426F-63F3-400B-8E17-2BDED5488920}" type="parTrans" cxnId="{A6519689-F0F5-418A-824A-3E2ED651D703}">
      <dgm:prSet/>
      <dgm:spPr/>
      <dgm:t>
        <a:bodyPr/>
        <a:lstStyle/>
        <a:p>
          <a:endParaRPr lang="en-US"/>
        </a:p>
      </dgm:t>
    </dgm:pt>
    <dgm:pt modelId="{C63051E5-AD0C-43A5-9669-9815E2B4AF7D}" type="sibTrans" cxnId="{A6519689-F0F5-418A-824A-3E2ED651D703}">
      <dgm:prSet/>
      <dgm:spPr>
        <a:solidFill>
          <a:srgbClr val="FF0000"/>
        </a:solidFill>
      </dgm:spPr>
      <dgm:t>
        <a:bodyPr/>
        <a:lstStyle/>
        <a:p>
          <a:endParaRPr lang="en-US"/>
        </a:p>
      </dgm:t>
    </dgm:pt>
    <dgm:pt modelId="{038B02A4-8245-4DA1-9D45-5A01BFFEB7CC}">
      <dgm:prSet phldrT="[Text]"/>
      <dgm:spPr>
        <a:solidFill>
          <a:srgbClr val="FF0000"/>
        </a:solidFill>
      </dgm:spPr>
      <dgm:t>
        <a:bodyPr/>
        <a:lstStyle/>
        <a:p>
          <a:r>
            <a:rPr lang="en-US" dirty="0" smtClean="0"/>
            <a:t>PROJECT/</a:t>
          </a:r>
        </a:p>
        <a:p>
          <a:r>
            <a:rPr lang="en-US" dirty="0" smtClean="0"/>
            <a:t>PROGRAM</a:t>
          </a:r>
          <a:endParaRPr lang="en-US" dirty="0"/>
        </a:p>
      </dgm:t>
    </dgm:pt>
    <dgm:pt modelId="{0DF8F371-7D45-42BF-894F-45A7E6D6865F}" type="parTrans" cxnId="{52809310-948C-4121-A719-AF40DC5927EC}">
      <dgm:prSet/>
      <dgm:spPr/>
      <dgm:t>
        <a:bodyPr/>
        <a:lstStyle/>
        <a:p>
          <a:endParaRPr lang="en-US"/>
        </a:p>
      </dgm:t>
    </dgm:pt>
    <dgm:pt modelId="{A8C3AD77-1811-4A13-9EA8-DC4043C99411}" type="sibTrans" cxnId="{52809310-948C-4121-A719-AF40DC5927EC}">
      <dgm:prSet/>
      <dgm:spPr>
        <a:solidFill>
          <a:srgbClr val="FF0000"/>
        </a:solidFill>
      </dgm:spPr>
      <dgm:t>
        <a:bodyPr/>
        <a:lstStyle/>
        <a:p>
          <a:endParaRPr lang="en-US"/>
        </a:p>
      </dgm:t>
    </dgm:pt>
    <dgm:pt modelId="{0D236218-CD40-403E-9B63-54C9DAFFA1F3}">
      <dgm:prSet phldrT="[Text]"/>
      <dgm:spPr>
        <a:solidFill>
          <a:srgbClr val="FF0000"/>
        </a:solidFill>
      </dgm:spPr>
      <dgm:t>
        <a:bodyPr/>
        <a:lstStyle/>
        <a:p>
          <a:r>
            <a:rPr lang="en-US" dirty="0" smtClean="0"/>
            <a:t>RESEARCH</a:t>
          </a:r>
          <a:endParaRPr lang="en-US" dirty="0"/>
        </a:p>
      </dgm:t>
    </dgm:pt>
    <dgm:pt modelId="{6B9F88F3-881F-4F08-9FED-7961A788F93D}" type="parTrans" cxnId="{76910A8A-C309-46E6-9E98-3ED4A3D80231}">
      <dgm:prSet/>
      <dgm:spPr/>
      <dgm:t>
        <a:bodyPr/>
        <a:lstStyle/>
        <a:p>
          <a:endParaRPr lang="en-US"/>
        </a:p>
      </dgm:t>
    </dgm:pt>
    <dgm:pt modelId="{7CFBB4AF-E68C-4FC7-9397-3D42E58A481A}" type="sibTrans" cxnId="{76910A8A-C309-46E6-9E98-3ED4A3D80231}">
      <dgm:prSet/>
      <dgm:spPr>
        <a:solidFill>
          <a:srgbClr val="FF0000"/>
        </a:solidFill>
      </dgm:spPr>
      <dgm:t>
        <a:bodyPr/>
        <a:lstStyle/>
        <a:p>
          <a:endParaRPr lang="en-US"/>
        </a:p>
      </dgm:t>
    </dgm:pt>
    <dgm:pt modelId="{CB6CB08B-E954-446B-8D95-22BB36A9076E}" type="pres">
      <dgm:prSet presAssocID="{8CFF3DA0-5056-432C-84D9-1BBFA8004A0B}" presName="Name0" presStyleCnt="0">
        <dgm:presLayoutVars>
          <dgm:dir/>
          <dgm:resizeHandles val="exact"/>
        </dgm:presLayoutVars>
      </dgm:prSet>
      <dgm:spPr/>
      <dgm:t>
        <a:bodyPr/>
        <a:lstStyle/>
        <a:p>
          <a:endParaRPr lang="en-US"/>
        </a:p>
      </dgm:t>
    </dgm:pt>
    <dgm:pt modelId="{A59904A2-FF3C-41AF-8679-E4C7D5745E65}" type="pres">
      <dgm:prSet presAssocID="{F81A207F-EE7B-49A5-B457-B49E61B524D7}" presName="node" presStyleLbl="node1" presStyleIdx="0" presStyleCnt="3">
        <dgm:presLayoutVars>
          <dgm:bulletEnabled val="1"/>
        </dgm:presLayoutVars>
      </dgm:prSet>
      <dgm:spPr/>
      <dgm:t>
        <a:bodyPr/>
        <a:lstStyle/>
        <a:p>
          <a:endParaRPr lang="en-US"/>
        </a:p>
      </dgm:t>
    </dgm:pt>
    <dgm:pt modelId="{34A0F2E6-72C5-4433-83AB-D0BF75013BB1}" type="pres">
      <dgm:prSet presAssocID="{C63051E5-AD0C-43A5-9669-9815E2B4AF7D}" presName="sibTrans" presStyleLbl="sibTrans2D1" presStyleIdx="0" presStyleCnt="3"/>
      <dgm:spPr/>
      <dgm:t>
        <a:bodyPr/>
        <a:lstStyle/>
        <a:p>
          <a:endParaRPr lang="en-US"/>
        </a:p>
      </dgm:t>
    </dgm:pt>
    <dgm:pt modelId="{69A32458-DB5A-4D5B-892B-C9558D542283}" type="pres">
      <dgm:prSet presAssocID="{C63051E5-AD0C-43A5-9669-9815E2B4AF7D}" presName="connectorText" presStyleLbl="sibTrans2D1" presStyleIdx="0" presStyleCnt="3"/>
      <dgm:spPr/>
      <dgm:t>
        <a:bodyPr/>
        <a:lstStyle/>
        <a:p>
          <a:endParaRPr lang="en-US"/>
        </a:p>
      </dgm:t>
    </dgm:pt>
    <dgm:pt modelId="{71BD69DC-997E-4503-B638-66C3EC0C6809}" type="pres">
      <dgm:prSet presAssocID="{038B02A4-8245-4DA1-9D45-5A01BFFEB7CC}" presName="node" presStyleLbl="node1" presStyleIdx="1" presStyleCnt="3">
        <dgm:presLayoutVars>
          <dgm:bulletEnabled val="1"/>
        </dgm:presLayoutVars>
      </dgm:prSet>
      <dgm:spPr/>
      <dgm:t>
        <a:bodyPr/>
        <a:lstStyle/>
        <a:p>
          <a:endParaRPr lang="en-US"/>
        </a:p>
      </dgm:t>
    </dgm:pt>
    <dgm:pt modelId="{B8E518E9-087B-4E96-8DC4-BEFD932514AD}" type="pres">
      <dgm:prSet presAssocID="{A8C3AD77-1811-4A13-9EA8-DC4043C99411}" presName="sibTrans" presStyleLbl="sibTrans2D1" presStyleIdx="1" presStyleCnt="3"/>
      <dgm:spPr/>
      <dgm:t>
        <a:bodyPr/>
        <a:lstStyle/>
        <a:p>
          <a:endParaRPr lang="en-US"/>
        </a:p>
      </dgm:t>
    </dgm:pt>
    <dgm:pt modelId="{7176AC67-C691-4856-9A27-CF564134BF11}" type="pres">
      <dgm:prSet presAssocID="{A8C3AD77-1811-4A13-9EA8-DC4043C99411}" presName="connectorText" presStyleLbl="sibTrans2D1" presStyleIdx="1" presStyleCnt="3"/>
      <dgm:spPr/>
      <dgm:t>
        <a:bodyPr/>
        <a:lstStyle/>
        <a:p>
          <a:endParaRPr lang="en-US"/>
        </a:p>
      </dgm:t>
    </dgm:pt>
    <dgm:pt modelId="{D3E37DB7-865F-469A-87D4-94DBEF46DB54}" type="pres">
      <dgm:prSet presAssocID="{0D236218-CD40-403E-9B63-54C9DAFFA1F3}" presName="node" presStyleLbl="node1" presStyleIdx="2" presStyleCnt="3">
        <dgm:presLayoutVars>
          <dgm:bulletEnabled val="1"/>
        </dgm:presLayoutVars>
      </dgm:prSet>
      <dgm:spPr/>
      <dgm:t>
        <a:bodyPr/>
        <a:lstStyle/>
        <a:p>
          <a:endParaRPr lang="en-US"/>
        </a:p>
      </dgm:t>
    </dgm:pt>
    <dgm:pt modelId="{22BF7FEE-5824-4638-BE0B-59B028470097}" type="pres">
      <dgm:prSet presAssocID="{7CFBB4AF-E68C-4FC7-9397-3D42E58A481A}" presName="sibTrans" presStyleLbl="sibTrans2D1" presStyleIdx="2" presStyleCnt="3"/>
      <dgm:spPr/>
      <dgm:t>
        <a:bodyPr/>
        <a:lstStyle/>
        <a:p>
          <a:endParaRPr lang="en-US"/>
        </a:p>
      </dgm:t>
    </dgm:pt>
    <dgm:pt modelId="{FBE28C2F-4AE0-4C4A-ACAE-EB5099446CA1}" type="pres">
      <dgm:prSet presAssocID="{7CFBB4AF-E68C-4FC7-9397-3D42E58A481A}" presName="connectorText" presStyleLbl="sibTrans2D1" presStyleIdx="2" presStyleCnt="3"/>
      <dgm:spPr/>
      <dgm:t>
        <a:bodyPr/>
        <a:lstStyle/>
        <a:p>
          <a:endParaRPr lang="en-US"/>
        </a:p>
      </dgm:t>
    </dgm:pt>
  </dgm:ptLst>
  <dgm:cxnLst>
    <dgm:cxn modelId="{18194221-1182-4D34-817E-DBCF45D4BEE5}" type="presOf" srcId="{F81A207F-EE7B-49A5-B457-B49E61B524D7}" destId="{A59904A2-FF3C-41AF-8679-E4C7D5745E65}" srcOrd="0" destOrd="0" presId="urn:microsoft.com/office/officeart/2005/8/layout/cycle7"/>
    <dgm:cxn modelId="{A6519689-F0F5-418A-824A-3E2ED651D703}" srcId="{8CFF3DA0-5056-432C-84D9-1BBFA8004A0B}" destId="{F81A207F-EE7B-49A5-B457-B49E61B524D7}" srcOrd="0" destOrd="0" parTransId="{F3DB426F-63F3-400B-8E17-2BDED5488920}" sibTransId="{C63051E5-AD0C-43A5-9669-9815E2B4AF7D}"/>
    <dgm:cxn modelId="{52809310-948C-4121-A719-AF40DC5927EC}" srcId="{8CFF3DA0-5056-432C-84D9-1BBFA8004A0B}" destId="{038B02A4-8245-4DA1-9D45-5A01BFFEB7CC}" srcOrd="1" destOrd="0" parTransId="{0DF8F371-7D45-42BF-894F-45A7E6D6865F}" sibTransId="{A8C3AD77-1811-4A13-9EA8-DC4043C99411}"/>
    <dgm:cxn modelId="{7B887703-D3FE-47D2-AB40-BBCC75451CFA}" type="presOf" srcId="{0D236218-CD40-403E-9B63-54C9DAFFA1F3}" destId="{D3E37DB7-865F-469A-87D4-94DBEF46DB54}" srcOrd="0" destOrd="0" presId="urn:microsoft.com/office/officeart/2005/8/layout/cycle7"/>
    <dgm:cxn modelId="{05F64954-F70B-42F2-9554-2554A7449C87}" type="presOf" srcId="{038B02A4-8245-4DA1-9D45-5A01BFFEB7CC}" destId="{71BD69DC-997E-4503-B638-66C3EC0C6809}" srcOrd="0" destOrd="0" presId="urn:microsoft.com/office/officeart/2005/8/layout/cycle7"/>
    <dgm:cxn modelId="{E2D6C147-DF1A-4EAA-825F-F3F228A8C7B8}" type="presOf" srcId="{C63051E5-AD0C-43A5-9669-9815E2B4AF7D}" destId="{69A32458-DB5A-4D5B-892B-C9558D542283}" srcOrd="1" destOrd="0" presId="urn:microsoft.com/office/officeart/2005/8/layout/cycle7"/>
    <dgm:cxn modelId="{E12B104E-DFEE-46CF-8116-1BB590E82162}" type="presOf" srcId="{7CFBB4AF-E68C-4FC7-9397-3D42E58A481A}" destId="{22BF7FEE-5824-4638-BE0B-59B028470097}" srcOrd="0" destOrd="0" presId="urn:microsoft.com/office/officeart/2005/8/layout/cycle7"/>
    <dgm:cxn modelId="{09DEEE17-1468-4B48-87FF-F7F67AF622C8}" type="presOf" srcId="{C63051E5-AD0C-43A5-9669-9815E2B4AF7D}" destId="{34A0F2E6-72C5-4433-83AB-D0BF75013BB1}" srcOrd="0" destOrd="0" presId="urn:microsoft.com/office/officeart/2005/8/layout/cycle7"/>
    <dgm:cxn modelId="{09FBCC02-DDA9-4136-B90B-DE3105F4205C}" type="presOf" srcId="{7CFBB4AF-E68C-4FC7-9397-3D42E58A481A}" destId="{FBE28C2F-4AE0-4C4A-ACAE-EB5099446CA1}" srcOrd="1" destOrd="0" presId="urn:microsoft.com/office/officeart/2005/8/layout/cycle7"/>
    <dgm:cxn modelId="{76910A8A-C309-46E6-9E98-3ED4A3D80231}" srcId="{8CFF3DA0-5056-432C-84D9-1BBFA8004A0B}" destId="{0D236218-CD40-403E-9B63-54C9DAFFA1F3}" srcOrd="2" destOrd="0" parTransId="{6B9F88F3-881F-4F08-9FED-7961A788F93D}" sibTransId="{7CFBB4AF-E68C-4FC7-9397-3D42E58A481A}"/>
    <dgm:cxn modelId="{889309AA-C4C9-4E30-BA5D-76A3897D3B69}" type="presOf" srcId="{A8C3AD77-1811-4A13-9EA8-DC4043C99411}" destId="{B8E518E9-087B-4E96-8DC4-BEFD932514AD}" srcOrd="0" destOrd="0" presId="urn:microsoft.com/office/officeart/2005/8/layout/cycle7"/>
    <dgm:cxn modelId="{D8728D8E-5E7E-4336-801D-0EFD436044C0}" type="presOf" srcId="{A8C3AD77-1811-4A13-9EA8-DC4043C99411}" destId="{7176AC67-C691-4856-9A27-CF564134BF11}" srcOrd="1" destOrd="0" presId="urn:microsoft.com/office/officeart/2005/8/layout/cycle7"/>
    <dgm:cxn modelId="{0AC897A3-CB1A-4EC2-91A2-C25243DC3FD9}" type="presOf" srcId="{8CFF3DA0-5056-432C-84D9-1BBFA8004A0B}" destId="{CB6CB08B-E954-446B-8D95-22BB36A9076E}" srcOrd="0" destOrd="0" presId="urn:microsoft.com/office/officeart/2005/8/layout/cycle7"/>
    <dgm:cxn modelId="{2A446013-71E0-420E-AB4D-44CC82D3B8A9}" type="presParOf" srcId="{CB6CB08B-E954-446B-8D95-22BB36A9076E}" destId="{A59904A2-FF3C-41AF-8679-E4C7D5745E65}" srcOrd="0" destOrd="0" presId="urn:microsoft.com/office/officeart/2005/8/layout/cycle7"/>
    <dgm:cxn modelId="{C30AF95A-C71C-4138-851D-5BBE86C9ECEC}" type="presParOf" srcId="{CB6CB08B-E954-446B-8D95-22BB36A9076E}" destId="{34A0F2E6-72C5-4433-83AB-D0BF75013BB1}" srcOrd="1" destOrd="0" presId="urn:microsoft.com/office/officeart/2005/8/layout/cycle7"/>
    <dgm:cxn modelId="{7C459B21-0D99-4E89-9C3E-8067E0E89657}" type="presParOf" srcId="{34A0F2E6-72C5-4433-83AB-D0BF75013BB1}" destId="{69A32458-DB5A-4D5B-892B-C9558D542283}" srcOrd="0" destOrd="0" presId="urn:microsoft.com/office/officeart/2005/8/layout/cycle7"/>
    <dgm:cxn modelId="{DE46D02F-FC3B-495B-94E8-1820BB09757C}" type="presParOf" srcId="{CB6CB08B-E954-446B-8D95-22BB36A9076E}" destId="{71BD69DC-997E-4503-B638-66C3EC0C6809}" srcOrd="2" destOrd="0" presId="urn:microsoft.com/office/officeart/2005/8/layout/cycle7"/>
    <dgm:cxn modelId="{26A3E2E9-BEF9-4FF6-9AD1-9FAE407B1341}" type="presParOf" srcId="{CB6CB08B-E954-446B-8D95-22BB36A9076E}" destId="{B8E518E9-087B-4E96-8DC4-BEFD932514AD}" srcOrd="3" destOrd="0" presId="urn:microsoft.com/office/officeart/2005/8/layout/cycle7"/>
    <dgm:cxn modelId="{3E72C9C1-ACAA-4FF2-9AC2-7B100AAF0C01}" type="presParOf" srcId="{B8E518E9-087B-4E96-8DC4-BEFD932514AD}" destId="{7176AC67-C691-4856-9A27-CF564134BF11}" srcOrd="0" destOrd="0" presId="urn:microsoft.com/office/officeart/2005/8/layout/cycle7"/>
    <dgm:cxn modelId="{713BA652-4B06-4F9C-8D65-DD99943102B4}" type="presParOf" srcId="{CB6CB08B-E954-446B-8D95-22BB36A9076E}" destId="{D3E37DB7-865F-469A-87D4-94DBEF46DB54}" srcOrd="4" destOrd="0" presId="urn:microsoft.com/office/officeart/2005/8/layout/cycle7"/>
    <dgm:cxn modelId="{AC7637DE-DEFB-4831-877E-8478161F10A9}" type="presParOf" srcId="{CB6CB08B-E954-446B-8D95-22BB36A9076E}" destId="{22BF7FEE-5824-4638-BE0B-59B028470097}" srcOrd="5" destOrd="0" presId="urn:microsoft.com/office/officeart/2005/8/layout/cycle7"/>
    <dgm:cxn modelId="{70F9381A-558D-402B-BF7B-4B47E6EDA139}" type="presParOf" srcId="{22BF7FEE-5824-4638-BE0B-59B028470097}" destId="{FBE28C2F-4AE0-4C4A-ACAE-EB5099446CA1}"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EFABE5CC-F4FC-4A85-93B3-25871ECC5F60}" type="doc">
      <dgm:prSet loTypeId="urn:microsoft.com/office/officeart/2005/8/layout/hProcess4" loCatId="process" qsTypeId="urn:microsoft.com/office/officeart/2005/8/quickstyle/3d5" qsCatId="3D" csTypeId="urn:microsoft.com/office/officeart/2005/8/colors/accent1_2" csCatId="accent1" phldr="1"/>
      <dgm:spPr/>
      <dgm:t>
        <a:bodyPr/>
        <a:lstStyle/>
        <a:p>
          <a:endParaRPr lang="en-US"/>
        </a:p>
      </dgm:t>
    </dgm:pt>
    <dgm:pt modelId="{E6A35701-6486-4463-AF0D-02BB02C58A34}">
      <dgm:prSet phldrT="[Text]"/>
      <dgm:spPr/>
      <dgm:t>
        <a:bodyPr/>
        <a:lstStyle/>
        <a:p>
          <a:r>
            <a:rPr lang="en-US" dirty="0" smtClean="0"/>
            <a:t>Field Research</a:t>
          </a:r>
          <a:endParaRPr lang="en-US" dirty="0"/>
        </a:p>
      </dgm:t>
    </dgm:pt>
    <dgm:pt modelId="{09BCF285-1C9D-4599-96A7-2B5F43C499F6}" type="parTrans" cxnId="{0EF2F647-34C3-45F5-84F8-980DB83311A1}">
      <dgm:prSet/>
      <dgm:spPr/>
      <dgm:t>
        <a:bodyPr/>
        <a:lstStyle/>
        <a:p>
          <a:endParaRPr lang="en-US"/>
        </a:p>
      </dgm:t>
    </dgm:pt>
    <dgm:pt modelId="{68977439-E080-482A-B414-8D37A1B8A283}" type="sibTrans" cxnId="{0EF2F647-34C3-45F5-84F8-980DB83311A1}">
      <dgm:prSet/>
      <dgm:spPr/>
      <dgm:t>
        <a:bodyPr/>
        <a:lstStyle/>
        <a:p>
          <a:endParaRPr lang="en-US"/>
        </a:p>
      </dgm:t>
    </dgm:pt>
    <dgm:pt modelId="{5B27AD5C-E86C-41ED-B73C-ED31DF949E16}">
      <dgm:prSet phldrT="[Text]"/>
      <dgm:spPr/>
      <dgm:t>
        <a:bodyPr/>
        <a:lstStyle/>
        <a:p>
          <a:endParaRPr lang="en-US" dirty="0"/>
        </a:p>
      </dgm:t>
    </dgm:pt>
    <dgm:pt modelId="{D5D3BCB6-D7E7-4657-AAFF-D01EFE11321F}" type="parTrans" cxnId="{245BB48D-3CB3-4634-985F-C9EFCB96F37F}">
      <dgm:prSet/>
      <dgm:spPr/>
      <dgm:t>
        <a:bodyPr/>
        <a:lstStyle/>
        <a:p>
          <a:endParaRPr lang="en-US"/>
        </a:p>
      </dgm:t>
    </dgm:pt>
    <dgm:pt modelId="{06E932EA-BEE5-4519-A79B-60368972002B}" type="sibTrans" cxnId="{245BB48D-3CB3-4634-985F-C9EFCB96F37F}">
      <dgm:prSet/>
      <dgm:spPr/>
      <dgm:t>
        <a:bodyPr/>
        <a:lstStyle/>
        <a:p>
          <a:endParaRPr lang="en-US"/>
        </a:p>
      </dgm:t>
    </dgm:pt>
    <dgm:pt modelId="{8F1E2E4D-C0F7-43DD-8205-BB463D0E952A}">
      <dgm:prSet phldrT="[Text]"/>
      <dgm:spPr/>
      <dgm:t>
        <a:bodyPr/>
        <a:lstStyle/>
        <a:p>
          <a:r>
            <a:rPr lang="en-US" dirty="0" smtClean="0"/>
            <a:t>Data and Information</a:t>
          </a:r>
          <a:endParaRPr lang="en-US" dirty="0"/>
        </a:p>
      </dgm:t>
    </dgm:pt>
    <dgm:pt modelId="{B956B1D4-543B-4357-B9DA-573945B1C701}" type="parTrans" cxnId="{A1A43F36-96B8-493F-AA77-AAEDAF964B4D}">
      <dgm:prSet/>
      <dgm:spPr/>
      <dgm:t>
        <a:bodyPr/>
        <a:lstStyle/>
        <a:p>
          <a:endParaRPr lang="en-US"/>
        </a:p>
      </dgm:t>
    </dgm:pt>
    <dgm:pt modelId="{4FC4A7B0-AB75-4ADA-9854-227E15586D6E}" type="sibTrans" cxnId="{A1A43F36-96B8-493F-AA77-AAEDAF964B4D}">
      <dgm:prSet/>
      <dgm:spPr/>
      <dgm:t>
        <a:bodyPr/>
        <a:lstStyle/>
        <a:p>
          <a:endParaRPr lang="en-US"/>
        </a:p>
      </dgm:t>
    </dgm:pt>
    <dgm:pt modelId="{FAE94478-FB56-4361-9FD2-872CC2F0E428}">
      <dgm:prSet phldrT="[Text]"/>
      <dgm:spPr/>
      <dgm:t>
        <a:bodyPr/>
        <a:lstStyle/>
        <a:p>
          <a:r>
            <a:rPr lang="en-US" dirty="0" smtClean="0"/>
            <a:t>Manager</a:t>
          </a:r>
          <a:endParaRPr lang="en-US" dirty="0"/>
        </a:p>
      </dgm:t>
    </dgm:pt>
    <dgm:pt modelId="{D029F03D-A85A-4179-9319-E8AA34D7B502}" type="parTrans" cxnId="{D360FC92-313E-4332-B85D-604B4AC61F22}">
      <dgm:prSet/>
      <dgm:spPr/>
      <dgm:t>
        <a:bodyPr/>
        <a:lstStyle/>
        <a:p>
          <a:endParaRPr lang="en-US"/>
        </a:p>
      </dgm:t>
    </dgm:pt>
    <dgm:pt modelId="{8BDAEA8E-0B25-4BA0-AEB7-34AC534A5BF9}" type="sibTrans" cxnId="{D360FC92-313E-4332-B85D-604B4AC61F22}">
      <dgm:prSet/>
      <dgm:spPr/>
      <dgm:t>
        <a:bodyPr/>
        <a:lstStyle/>
        <a:p>
          <a:endParaRPr lang="en-US"/>
        </a:p>
      </dgm:t>
    </dgm:pt>
    <dgm:pt modelId="{2B23BDB3-27A4-4762-BCDE-348DEE5B0568}">
      <dgm:prSet phldrT="[Text]"/>
      <dgm:spPr/>
      <dgm:t>
        <a:bodyPr/>
        <a:lstStyle/>
        <a:p>
          <a:r>
            <a:rPr lang="en-US" dirty="0" smtClean="0"/>
            <a:t>Looking after the research</a:t>
          </a:r>
          <a:endParaRPr lang="en-US" dirty="0"/>
        </a:p>
      </dgm:t>
    </dgm:pt>
    <dgm:pt modelId="{CC608C3E-427B-4474-9AE1-92C73B8E850F}" type="parTrans" cxnId="{B0E9A54D-643E-4205-A47D-C4A01A5FE9C2}">
      <dgm:prSet/>
      <dgm:spPr/>
      <dgm:t>
        <a:bodyPr/>
        <a:lstStyle/>
        <a:p>
          <a:endParaRPr lang="en-US"/>
        </a:p>
      </dgm:t>
    </dgm:pt>
    <dgm:pt modelId="{8BC74F7C-5D52-43D7-9F20-2BFA952E194A}" type="sibTrans" cxnId="{B0E9A54D-643E-4205-A47D-C4A01A5FE9C2}">
      <dgm:prSet/>
      <dgm:spPr/>
      <dgm:t>
        <a:bodyPr/>
        <a:lstStyle/>
        <a:p>
          <a:endParaRPr lang="en-US"/>
        </a:p>
      </dgm:t>
    </dgm:pt>
    <dgm:pt modelId="{C094FAB3-5375-4937-9259-78B1C6908099}">
      <dgm:prSet phldrT="[Text]"/>
      <dgm:spPr/>
      <dgm:t>
        <a:bodyPr/>
        <a:lstStyle/>
        <a:p>
          <a:r>
            <a:rPr lang="en-US" dirty="0" smtClean="0"/>
            <a:t>Policy Maker</a:t>
          </a:r>
          <a:endParaRPr lang="en-US" dirty="0"/>
        </a:p>
      </dgm:t>
    </dgm:pt>
    <dgm:pt modelId="{9D53CCE7-35D9-42BC-B05C-E05ECFB548A3}" type="parTrans" cxnId="{24978A0F-88E8-45E7-861A-261C0695DEB0}">
      <dgm:prSet/>
      <dgm:spPr/>
      <dgm:t>
        <a:bodyPr/>
        <a:lstStyle/>
        <a:p>
          <a:endParaRPr lang="en-US"/>
        </a:p>
      </dgm:t>
    </dgm:pt>
    <dgm:pt modelId="{2AE4DEBB-9380-4B41-BD07-84E283FE0B3B}" type="sibTrans" cxnId="{24978A0F-88E8-45E7-861A-261C0695DEB0}">
      <dgm:prSet/>
      <dgm:spPr/>
      <dgm:t>
        <a:bodyPr/>
        <a:lstStyle/>
        <a:p>
          <a:endParaRPr lang="en-US"/>
        </a:p>
      </dgm:t>
    </dgm:pt>
    <dgm:pt modelId="{B9DFA372-D2C6-4166-AFFA-4027DA2792CC}">
      <dgm:prSet phldrT="[Text]"/>
      <dgm:spPr/>
      <dgm:t>
        <a:bodyPr/>
        <a:lstStyle/>
        <a:p>
          <a:r>
            <a:rPr lang="en-US" dirty="0" smtClean="0"/>
            <a:t>Evaluation </a:t>
          </a:r>
          <a:endParaRPr lang="en-US" dirty="0"/>
        </a:p>
      </dgm:t>
    </dgm:pt>
    <dgm:pt modelId="{34D5BA13-9F20-4F01-B128-CD94BAAD9723}" type="parTrans" cxnId="{938F6A0D-08A7-48C4-A031-C7CC9A9AF618}">
      <dgm:prSet/>
      <dgm:spPr/>
      <dgm:t>
        <a:bodyPr/>
        <a:lstStyle/>
        <a:p>
          <a:endParaRPr lang="en-US"/>
        </a:p>
      </dgm:t>
    </dgm:pt>
    <dgm:pt modelId="{326D1083-7898-4D57-962C-284AAB47B709}" type="sibTrans" cxnId="{938F6A0D-08A7-48C4-A031-C7CC9A9AF618}">
      <dgm:prSet/>
      <dgm:spPr/>
      <dgm:t>
        <a:bodyPr/>
        <a:lstStyle/>
        <a:p>
          <a:endParaRPr lang="en-US"/>
        </a:p>
      </dgm:t>
    </dgm:pt>
    <dgm:pt modelId="{7AFA64C5-71A4-49DE-9490-857A8A512F9C}">
      <dgm:prSet phldrT="[Text]"/>
      <dgm:spPr/>
      <dgm:t>
        <a:bodyPr/>
        <a:lstStyle/>
        <a:p>
          <a:r>
            <a:rPr lang="en-US" dirty="0" smtClean="0"/>
            <a:t>Implementation</a:t>
          </a:r>
          <a:endParaRPr lang="en-US" dirty="0"/>
        </a:p>
      </dgm:t>
    </dgm:pt>
    <dgm:pt modelId="{C689629F-6A65-49A8-8C87-895FF705C6BA}" type="parTrans" cxnId="{28AEB71E-8665-428B-A48C-B863AEC7B174}">
      <dgm:prSet/>
      <dgm:spPr/>
      <dgm:t>
        <a:bodyPr/>
        <a:lstStyle/>
        <a:p>
          <a:endParaRPr lang="en-US"/>
        </a:p>
      </dgm:t>
    </dgm:pt>
    <dgm:pt modelId="{72ED3488-9302-4BB3-A1DB-4BEE80FCA389}" type="sibTrans" cxnId="{28AEB71E-8665-428B-A48C-B863AEC7B174}">
      <dgm:prSet/>
      <dgm:spPr/>
      <dgm:t>
        <a:bodyPr/>
        <a:lstStyle/>
        <a:p>
          <a:endParaRPr lang="en-US"/>
        </a:p>
      </dgm:t>
    </dgm:pt>
    <dgm:pt modelId="{F860A2F7-2E26-4C50-94C5-985985335735}">
      <dgm:prSet phldrT="[Text]"/>
      <dgm:spPr/>
      <dgm:t>
        <a:bodyPr/>
        <a:lstStyle/>
        <a:p>
          <a:r>
            <a:rPr lang="en-US" dirty="0" smtClean="0"/>
            <a:t>Monitoring</a:t>
          </a:r>
          <a:endParaRPr lang="en-US" dirty="0"/>
        </a:p>
      </dgm:t>
    </dgm:pt>
    <dgm:pt modelId="{DCC2CBF5-BA22-4577-BEAC-8A09A2B7926B}" type="parTrans" cxnId="{3B707909-91FE-42C8-AEBE-B6D99CC91FE4}">
      <dgm:prSet/>
      <dgm:spPr/>
      <dgm:t>
        <a:bodyPr/>
        <a:lstStyle/>
        <a:p>
          <a:endParaRPr lang="en-US"/>
        </a:p>
      </dgm:t>
    </dgm:pt>
    <dgm:pt modelId="{A2D8CBF8-5079-419A-BA8F-AFE8084D58B3}" type="sibTrans" cxnId="{3B707909-91FE-42C8-AEBE-B6D99CC91FE4}">
      <dgm:prSet/>
      <dgm:spPr/>
      <dgm:t>
        <a:bodyPr/>
        <a:lstStyle/>
        <a:p>
          <a:endParaRPr lang="en-US"/>
        </a:p>
      </dgm:t>
    </dgm:pt>
    <dgm:pt modelId="{BD98AC06-CDF8-4267-A248-2A32141BD165}">
      <dgm:prSet phldrT="[Text]"/>
      <dgm:spPr/>
      <dgm:t>
        <a:bodyPr/>
        <a:lstStyle/>
        <a:p>
          <a:r>
            <a:rPr lang="en-US" dirty="0" smtClean="0"/>
            <a:t>Interpretation of Result</a:t>
          </a:r>
          <a:endParaRPr lang="en-US" b="1" dirty="0"/>
        </a:p>
      </dgm:t>
    </dgm:pt>
    <dgm:pt modelId="{65C954BB-7030-49A4-84E1-218D545E90CF}" type="parTrans" cxnId="{93612B07-E5B8-421D-BB27-106A02A426BF}">
      <dgm:prSet/>
      <dgm:spPr/>
      <dgm:t>
        <a:bodyPr/>
        <a:lstStyle/>
        <a:p>
          <a:endParaRPr lang="en-US"/>
        </a:p>
      </dgm:t>
    </dgm:pt>
    <dgm:pt modelId="{FF7294B0-A9AD-48E4-BEEA-37D57A2E3BA7}" type="sibTrans" cxnId="{93612B07-E5B8-421D-BB27-106A02A426BF}">
      <dgm:prSet/>
      <dgm:spPr/>
      <dgm:t>
        <a:bodyPr/>
        <a:lstStyle/>
        <a:p>
          <a:endParaRPr lang="en-US"/>
        </a:p>
      </dgm:t>
    </dgm:pt>
    <dgm:pt modelId="{3FE57175-24E3-4A9D-9B71-FF56026E58E7}" type="pres">
      <dgm:prSet presAssocID="{EFABE5CC-F4FC-4A85-93B3-25871ECC5F60}" presName="Name0" presStyleCnt="0">
        <dgm:presLayoutVars>
          <dgm:dir/>
          <dgm:animLvl val="lvl"/>
          <dgm:resizeHandles val="exact"/>
        </dgm:presLayoutVars>
      </dgm:prSet>
      <dgm:spPr/>
      <dgm:t>
        <a:bodyPr/>
        <a:lstStyle/>
        <a:p>
          <a:endParaRPr lang="en-US"/>
        </a:p>
      </dgm:t>
    </dgm:pt>
    <dgm:pt modelId="{FC4735C8-A5FB-4D5D-92D9-133F399E07FA}" type="pres">
      <dgm:prSet presAssocID="{EFABE5CC-F4FC-4A85-93B3-25871ECC5F60}" presName="tSp" presStyleCnt="0"/>
      <dgm:spPr/>
    </dgm:pt>
    <dgm:pt modelId="{92FBCBF4-DD59-4DEA-BA15-90B206999EA1}" type="pres">
      <dgm:prSet presAssocID="{EFABE5CC-F4FC-4A85-93B3-25871ECC5F60}" presName="bSp" presStyleCnt="0"/>
      <dgm:spPr/>
    </dgm:pt>
    <dgm:pt modelId="{41CE96C6-4D40-462B-BF96-A9BF2524A8CB}" type="pres">
      <dgm:prSet presAssocID="{EFABE5CC-F4FC-4A85-93B3-25871ECC5F60}" presName="process" presStyleCnt="0"/>
      <dgm:spPr/>
    </dgm:pt>
    <dgm:pt modelId="{B603E60A-B8E1-4EAE-88BF-C580FC2E8244}" type="pres">
      <dgm:prSet presAssocID="{E6A35701-6486-4463-AF0D-02BB02C58A34}" presName="composite1" presStyleCnt="0"/>
      <dgm:spPr/>
    </dgm:pt>
    <dgm:pt modelId="{10A007DD-189F-4693-BBB4-832D93DA397F}" type="pres">
      <dgm:prSet presAssocID="{E6A35701-6486-4463-AF0D-02BB02C58A34}" presName="dummyNode1" presStyleLbl="node1" presStyleIdx="0" presStyleCnt="3"/>
      <dgm:spPr/>
    </dgm:pt>
    <dgm:pt modelId="{7DFA6055-644F-4815-BE82-0F7AB262273A}" type="pres">
      <dgm:prSet presAssocID="{E6A35701-6486-4463-AF0D-02BB02C58A34}" presName="childNode1" presStyleLbl="bgAcc1" presStyleIdx="0" presStyleCnt="3">
        <dgm:presLayoutVars>
          <dgm:bulletEnabled val="1"/>
        </dgm:presLayoutVars>
      </dgm:prSet>
      <dgm:spPr/>
      <dgm:t>
        <a:bodyPr/>
        <a:lstStyle/>
        <a:p>
          <a:endParaRPr lang="en-US"/>
        </a:p>
      </dgm:t>
    </dgm:pt>
    <dgm:pt modelId="{3C85CC98-7CBA-48DA-8683-A66DF0A8E14D}" type="pres">
      <dgm:prSet presAssocID="{E6A35701-6486-4463-AF0D-02BB02C58A34}" presName="childNode1tx" presStyleLbl="bgAcc1" presStyleIdx="0" presStyleCnt="3">
        <dgm:presLayoutVars>
          <dgm:bulletEnabled val="1"/>
        </dgm:presLayoutVars>
      </dgm:prSet>
      <dgm:spPr/>
      <dgm:t>
        <a:bodyPr/>
        <a:lstStyle/>
        <a:p>
          <a:endParaRPr lang="en-US"/>
        </a:p>
      </dgm:t>
    </dgm:pt>
    <dgm:pt modelId="{0AB0B521-6F94-4B77-B655-38033BB7FC7A}" type="pres">
      <dgm:prSet presAssocID="{E6A35701-6486-4463-AF0D-02BB02C58A34}" presName="parentNode1" presStyleLbl="node1" presStyleIdx="0" presStyleCnt="3">
        <dgm:presLayoutVars>
          <dgm:chMax val="1"/>
          <dgm:bulletEnabled val="1"/>
        </dgm:presLayoutVars>
      </dgm:prSet>
      <dgm:spPr/>
      <dgm:t>
        <a:bodyPr/>
        <a:lstStyle/>
        <a:p>
          <a:endParaRPr lang="en-US"/>
        </a:p>
      </dgm:t>
    </dgm:pt>
    <dgm:pt modelId="{E9C3A4BC-7FF8-42C2-9E0D-2A1F62A47574}" type="pres">
      <dgm:prSet presAssocID="{E6A35701-6486-4463-AF0D-02BB02C58A34}" presName="connSite1" presStyleCnt="0"/>
      <dgm:spPr/>
    </dgm:pt>
    <dgm:pt modelId="{E461C3D0-259E-4D2B-B59B-5EB8F01C6ADD}" type="pres">
      <dgm:prSet presAssocID="{68977439-E080-482A-B414-8D37A1B8A283}" presName="Name9" presStyleLbl="sibTrans2D1" presStyleIdx="0" presStyleCnt="2"/>
      <dgm:spPr/>
      <dgm:t>
        <a:bodyPr/>
        <a:lstStyle/>
        <a:p>
          <a:endParaRPr lang="en-US"/>
        </a:p>
      </dgm:t>
    </dgm:pt>
    <dgm:pt modelId="{C905F575-6F1D-4280-9B68-EFE987CA5D5F}" type="pres">
      <dgm:prSet presAssocID="{FAE94478-FB56-4361-9FD2-872CC2F0E428}" presName="composite2" presStyleCnt="0"/>
      <dgm:spPr/>
    </dgm:pt>
    <dgm:pt modelId="{C26B4D18-1214-4580-B075-DF551D289E41}" type="pres">
      <dgm:prSet presAssocID="{FAE94478-FB56-4361-9FD2-872CC2F0E428}" presName="dummyNode2" presStyleLbl="node1" presStyleIdx="0" presStyleCnt="3"/>
      <dgm:spPr/>
    </dgm:pt>
    <dgm:pt modelId="{11E887B0-4622-4CC0-9E1E-9EDF8E051F76}" type="pres">
      <dgm:prSet presAssocID="{FAE94478-FB56-4361-9FD2-872CC2F0E428}" presName="childNode2" presStyleLbl="bgAcc1" presStyleIdx="1" presStyleCnt="3">
        <dgm:presLayoutVars>
          <dgm:bulletEnabled val="1"/>
        </dgm:presLayoutVars>
      </dgm:prSet>
      <dgm:spPr/>
      <dgm:t>
        <a:bodyPr/>
        <a:lstStyle/>
        <a:p>
          <a:endParaRPr lang="en-US"/>
        </a:p>
      </dgm:t>
    </dgm:pt>
    <dgm:pt modelId="{DF2B20FF-0160-42CF-B237-80F2E55AC319}" type="pres">
      <dgm:prSet presAssocID="{FAE94478-FB56-4361-9FD2-872CC2F0E428}" presName="childNode2tx" presStyleLbl="bgAcc1" presStyleIdx="1" presStyleCnt="3">
        <dgm:presLayoutVars>
          <dgm:bulletEnabled val="1"/>
        </dgm:presLayoutVars>
      </dgm:prSet>
      <dgm:spPr/>
      <dgm:t>
        <a:bodyPr/>
        <a:lstStyle/>
        <a:p>
          <a:endParaRPr lang="en-US"/>
        </a:p>
      </dgm:t>
    </dgm:pt>
    <dgm:pt modelId="{F3945A00-DDD6-4564-AE35-83CB6A232CF9}" type="pres">
      <dgm:prSet presAssocID="{FAE94478-FB56-4361-9FD2-872CC2F0E428}" presName="parentNode2" presStyleLbl="node1" presStyleIdx="1" presStyleCnt="3">
        <dgm:presLayoutVars>
          <dgm:chMax val="0"/>
          <dgm:bulletEnabled val="1"/>
        </dgm:presLayoutVars>
      </dgm:prSet>
      <dgm:spPr/>
      <dgm:t>
        <a:bodyPr/>
        <a:lstStyle/>
        <a:p>
          <a:endParaRPr lang="en-US"/>
        </a:p>
      </dgm:t>
    </dgm:pt>
    <dgm:pt modelId="{F93C3215-3D2D-43F4-85C7-C79887EDB993}" type="pres">
      <dgm:prSet presAssocID="{FAE94478-FB56-4361-9FD2-872CC2F0E428}" presName="connSite2" presStyleCnt="0"/>
      <dgm:spPr/>
    </dgm:pt>
    <dgm:pt modelId="{ED9225A5-846E-42C4-9489-59178E754408}" type="pres">
      <dgm:prSet presAssocID="{8BDAEA8E-0B25-4BA0-AEB7-34AC534A5BF9}" presName="Name18" presStyleLbl="sibTrans2D1" presStyleIdx="1" presStyleCnt="2"/>
      <dgm:spPr/>
      <dgm:t>
        <a:bodyPr/>
        <a:lstStyle/>
        <a:p>
          <a:endParaRPr lang="en-US"/>
        </a:p>
      </dgm:t>
    </dgm:pt>
    <dgm:pt modelId="{7D9DD1A7-14B9-4B84-B363-B43B07F024ED}" type="pres">
      <dgm:prSet presAssocID="{C094FAB3-5375-4937-9259-78B1C6908099}" presName="composite1" presStyleCnt="0"/>
      <dgm:spPr/>
    </dgm:pt>
    <dgm:pt modelId="{5D121194-0850-4054-8A3F-2C5C69F5B721}" type="pres">
      <dgm:prSet presAssocID="{C094FAB3-5375-4937-9259-78B1C6908099}" presName="dummyNode1" presStyleLbl="node1" presStyleIdx="1" presStyleCnt="3"/>
      <dgm:spPr/>
    </dgm:pt>
    <dgm:pt modelId="{B35AEA02-688B-4926-BE84-7AB66C69D1D7}" type="pres">
      <dgm:prSet presAssocID="{C094FAB3-5375-4937-9259-78B1C6908099}" presName="childNode1" presStyleLbl="bgAcc1" presStyleIdx="2" presStyleCnt="3">
        <dgm:presLayoutVars>
          <dgm:bulletEnabled val="1"/>
        </dgm:presLayoutVars>
      </dgm:prSet>
      <dgm:spPr/>
      <dgm:t>
        <a:bodyPr/>
        <a:lstStyle/>
        <a:p>
          <a:endParaRPr lang="en-US"/>
        </a:p>
      </dgm:t>
    </dgm:pt>
    <dgm:pt modelId="{EC66A1CB-F44A-426B-B5C2-9BFF3C187084}" type="pres">
      <dgm:prSet presAssocID="{C094FAB3-5375-4937-9259-78B1C6908099}" presName="childNode1tx" presStyleLbl="bgAcc1" presStyleIdx="2" presStyleCnt="3">
        <dgm:presLayoutVars>
          <dgm:bulletEnabled val="1"/>
        </dgm:presLayoutVars>
      </dgm:prSet>
      <dgm:spPr/>
      <dgm:t>
        <a:bodyPr/>
        <a:lstStyle/>
        <a:p>
          <a:endParaRPr lang="en-US"/>
        </a:p>
      </dgm:t>
    </dgm:pt>
    <dgm:pt modelId="{0BCDF563-6280-414C-B77E-8FDB163F0DE6}" type="pres">
      <dgm:prSet presAssocID="{C094FAB3-5375-4937-9259-78B1C6908099}" presName="parentNode1" presStyleLbl="node1" presStyleIdx="2" presStyleCnt="3">
        <dgm:presLayoutVars>
          <dgm:chMax val="1"/>
          <dgm:bulletEnabled val="1"/>
        </dgm:presLayoutVars>
      </dgm:prSet>
      <dgm:spPr/>
      <dgm:t>
        <a:bodyPr/>
        <a:lstStyle/>
        <a:p>
          <a:endParaRPr lang="en-US"/>
        </a:p>
      </dgm:t>
    </dgm:pt>
    <dgm:pt modelId="{EB8085FD-B5EE-4556-B3B1-7B0567F5E826}" type="pres">
      <dgm:prSet presAssocID="{C094FAB3-5375-4937-9259-78B1C6908099}" presName="connSite1" presStyleCnt="0"/>
      <dgm:spPr/>
    </dgm:pt>
  </dgm:ptLst>
  <dgm:cxnLst>
    <dgm:cxn modelId="{8343712D-5FD7-4E1F-8F52-0DE7475B2E33}" type="presOf" srcId="{2B23BDB3-27A4-4762-BCDE-348DEE5B0568}" destId="{DF2B20FF-0160-42CF-B237-80F2E55AC319}" srcOrd="1" destOrd="0" presId="urn:microsoft.com/office/officeart/2005/8/layout/hProcess4"/>
    <dgm:cxn modelId="{E1223206-470D-4AC1-9666-168489CE613D}" type="presOf" srcId="{8F1E2E4D-C0F7-43DD-8205-BB463D0E952A}" destId="{7DFA6055-644F-4815-BE82-0F7AB262273A}" srcOrd="0" destOrd="1" presId="urn:microsoft.com/office/officeart/2005/8/layout/hProcess4"/>
    <dgm:cxn modelId="{24978A0F-88E8-45E7-861A-261C0695DEB0}" srcId="{EFABE5CC-F4FC-4A85-93B3-25871ECC5F60}" destId="{C094FAB3-5375-4937-9259-78B1C6908099}" srcOrd="2" destOrd="0" parTransId="{9D53CCE7-35D9-42BC-B05C-E05ECFB548A3}" sibTransId="{2AE4DEBB-9380-4B41-BD07-84E283FE0B3B}"/>
    <dgm:cxn modelId="{4B47E2DA-F48B-4A90-8E13-1C4712B6F029}" type="presOf" srcId="{5B27AD5C-E86C-41ED-B73C-ED31DF949E16}" destId="{3C85CC98-7CBA-48DA-8683-A66DF0A8E14D}" srcOrd="1" destOrd="0" presId="urn:microsoft.com/office/officeart/2005/8/layout/hProcess4"/>
    <dgm:cxn modelId="{54CB7D64-CDFA-4836-AE7A-C5F04B7FC5C0}" type="presOf" srcId="{7AFA64C5-71A4-49DE-9490-857A8A512F9C}" destId="{EC66A1CB-F44A-426B-B5C2-9BFF3C187084}" srcOrd="1" destOrd="2" presId="urn:microsoft.com/office/officeart/2005/8/layout/hProcess4"/>
    <dgm:cxn modelId="{7D729FC3-B940-4467-9DBD-0CCAE977F05F}" type="presOf" srcId="{EFABE5CC-F4FC-4A85-93B3-25871ECC5F60}" destId="{3FE57175-24E3-4A9D-9B71-FF56026E58E7}" srcOrd="0" destOrd="0" presId="urn:microsoft.com/office/officeart/2005/8/layout/hProcess4"/>
    <dgm:cxn modelId="{B0E9A54D-643E-4205-A47D-C4A01A5FE9C2}" srcId="{FAE94478-FB56-4361-9FD2-872CC2F0E428}" destId="{2B23BDB3-27A4-4762-BCDE-348DEE5B0568}" srcOrd="0" destOrd="0" parTransId="{CC608C3E-427B-4474-9AE1-92C73B8E850F}" sibTransId="{8BC74F7C-5D52-43D7-9F20-2BFA952E194A}"/>
    <dgm:cxn modelId="{5EBA522C-8784-4A5B-B360-E8CA580A425E}" type="presOf" srcId="{C094FAB3-5375-4937-9259-78B1C6908099}" destId="{0BCDF563-6280-414C-B77E-8FDB163F0DE6}" srcOrd="0" destOrd="0" presId="urn:microsoft.com/office/officeart/2005/8/layout/hProcess4"/>
    <dgm:cxn modelId="{68870707-3D01-4461-8D7F-89D4A6ED6252}" type="presOf" srcId="{F860A2F7-2E26-4C50-94C5-985985335735}" destId="{EC66A1CB-F44A-426B-B5C2-9BFF3C187084}" srcOrd="1" destOrd="1" presId="urn:microsoft.com/office/officeart/2005/8/layout/hProcess4"/>
    <dgm:cxn modelId="{03F0BF31-6EE8-432F-9289-0397532C2C68}" type="presOf" srcId="{7AFA64C5-71A4-49DE-9490-857A8A512F9C}" destId="{B35AEA02-688B-4926-BE84-7AB66C69D1D7}" srcOrd="0" destOrd="2" presId="urn:microsoft.com/office/officeart/2005/8/layout/hProcess4"/>
    <dgm:cxn modelId="{D78FE26C-7C15-49B0-93F3-82C3F0351466}" type="presOf" srcId="{B9DFA372-D2C6-4166-AFFA-4027DA2792CC}" destId="{EC66A1CB-F44A-426B-B5C2-9BFF3C187084}" srcOrd="1" destOrd="0" presId="urn:microsoft.com/office/officeart/2005/8/layout/hProcess4"/>
    <dgm:cxn modelId="{3B707909-91FE-42C8-AEBE-B6D99CC91FE4}" srcId="{C094FAB3-5375-4937-9259-78B1C6908099}" destId="{F860A2F7-2E26-4C50-94C5-985985335735}" srcOrd="1" destOrd="0" parTransId="{DCC2CBF5-BA22-4577-BEAC-8A09A2B7926B}" sibTransId="{A2D8CBF8-5079-419A-BA8F-AFE8084D58B3}"/>
    <dgm:cxn modelId="{93612B07-E5B8-421D-BB27-106A02A426BF}" srcId="{FAE94478-FB56-4361-9FD2-872CC2F0E428}" destId="{BD98AC06-CDF8-4267-A248-2A32141BD165}" srcOrd="1" destOrd="0" parTransId="{65C954BB-7030-49A4-84E1-218D545E90CF}" sibTransId="{FF7294B0-A9AD-48E4-BEEA-37D57A2E3BA7}"/>
    <dgm:cxn modelId="{D0174482-7F9F-4A9F-A117-F1CE22966691}" type="presOf" srcId="{8BDAEA8E-0B25-4BA0-AEB7-34AC534A5BF9}" destId="{ED9225A5-846E-42C4-9489-59178E754408}" srcOrd="0" destOrd="0" presId="urn:microsoft.com/office/officeart/2005/8/layout/hProcess4"/>
    <dgm:cxn modelId="{0EF2F647-34C3-45F5-84F8-980DB83311A1}" srcId="{EFABE5CC-F4FC-4A85-93B3-25871ECC5F60}" destId="{E6A35701-6486-4463-AF0D-02BB02C58A34}" srcOrd="0" destOrd="0" parTransId="{09BCF285-1C9D-4599-96A7-2B5F43C499F6}" sibTransId="{68977439-E080-482A-B414-8D37A1B8A283}"/>
    <dgm:cxn modelId="{DD2AF38C-3F3A-4D44-8D7B-06B7F83CE96F}" type="presOf" srcId="{BD98AC06-CDF8-4267-A248-2A32141BD165}" destId="{11E887B0-4622-4CC0-9E1E-9EDF8E051F76}" srcOrd="0" destOrd="1" presId="urn:microsoft.com/office/officeart/2005/8/layout/hProcess4"/>
    <dgm:cxn modelId="{A1A43F36-96B8-493F-AA77-AAEDAF964B4D}" srcId="{E6A35701-6486-4463-AF0D-02BB02C58A34}" destId="{8F1E2E4D-C0F7-43DD-8205-BB463D0E952A}" srcOrd="1" destOrd="0" parTransId="{B956B1D4-543B-4357-B9DA-573945B1C701}" sibTransId="{4FC4A7B0-AB75-4ADA-9854-227E15586D6E}"/>
    <dgm:cxn modelId="{B0E87A77-7E08-4794-921C-8509F9A37F88}" type="presOf" srcId="{2B23BDB3-27A4-4762-BCDE-348DEE5B0568}" destId="{11E887B0-4622-4CC0-9E1E-9EDF8E051F76}" srcOrd="0" destOrd="0" presId="urn:microsoft.com/office/officeart/2005/8/layout/hProcess4"/>
    <dgm:cxn modelId="{35A61DAF-8833-49CB-83D8-21693B07204C}" type="presOf" srcId="{F860A2F7-2E26-4C50-94C5-985985335735}" destId="{B35AEA02-688B-4926-BE84-7AB66C69D1D7}" srcOrd="0" destOrd="1" presId="urn:microsoft.com/office/officeart/2005/8/layout/hProcess4"/>
    <dgm:cxn modelId="{245BB48D-3CB3-4634-985F-C9EFCB96F37F}" srcId="{E6A35701-6486-4463-AF0D-02BB02C58A34}" destId="{5B27AD5C-E86C-41ED-B73C-ED31DF949E16}" srcOrd="0" destOrd="0" parTransId="{D5D3BCB6-D7E7-4657-AAFF-D01EFE11321F}" sibTransId="{06E932EA-BEE5-4519-A79B-60368972002B}"/>
    <dgm:cxn modelId="{8AC9DC24-4E2A-4269-894F-5698E8D15766}" type="presOf" srcId="{8F1E2E4D-C0F7-43DD-8205-BB463D0E952A}" destId="{3C85CC98-7CBA-48DA-8683-A66DF0A8E14D}" srcOrd="1" destOrd="1" presId="urn:microsoft.com/office/officeart/2005/8/layout/hProcess4"/>
    <dgm:cxn modelId="{6F231C44-F990-464E-B10A-35FCB684BFE9}" type="presOf" srcId="{68977439-E080-482A-B414-8D37A1B8A283}" destId="{E461C3D0-259E-4D2B-B59B-5EB8F01C6ADD}" srcOrd="0" destOrd="0" presId="urn:microsoft.com/office/officeart/2005/8/layout/hProcess4"/>
    <dgm:cxn modelId="{8A41F072-323B-4819-A3DB-88B71E65D6B0}" type="presOf" srcId="{5B27AD5C-E86C-41ED-B73C-ED31DF949E16}" destId="{7DFA6055-644F-4815-BE82-0F7AB262273A}" srcOrd="0" destOrd="0" presId="urn:microsoft.com/office/officeart/2005/8/layout/hProcess4"/>
    <dgm:cxn modelId="{938F6A0D-08A7-48C4-A031-C7CC9A9AF618}" srcId="{C094FAB3-5375-4937-9259-78B1C6908099}" destId="{B9DFA372-D2C6-4166-AFFA-4027DA2792CC}" srcOrd="0" destOrd="0" parTransId="{34D5BA13-9F20-4F01-B128-CD94BAAD9723}" sibTransId="{326D1083-7898-4D57-962C-284AAB47B709}"/>
    <dgm:cxn modelId="{B6F56A75-FA71-44E1-B1E9-E46A2A3193D2}" type="presOf" srcId="{BD98AC06-CDF8-4267-A248-2A32141BD165}" destId="{DF2B20FF-0160-42CF-B237-80F2E55AC319}" srcOrd="1" destOrd="1" presId="urn:microsoft.com/office/officeart/2005/8/layout/hProcess4"/>
    <dgm:cxn modelId="{D360FC92-313E-4332-B85D-604B4AC61F22}" srcId="{EFABE5CC-F4FC-4A85-93B3-25871ECC5F60}" destId="{FAE94478-FB56-4361-9FD2-872CC2F0E428}" srcOrd="1" destOrd="0" parTransId="{D029F03D-A85A-4179-9319-E8AA34D7B502}" sibTransId="{8BDAEA8E-0B25-4BA0-AEB7-34AC534A5BF9}"/>
    <dgm:cxn modelId="{75877823-1C95-4610-98C6-1CAAA13D5607}" type="presOf" srcId="{FAE94478-FB56-4361-9FD2-872CC2F0E428}" destId="{F3945A00-DDD6-4564-AE35-83CB6A232CF9}" srcOrd="0" destOrd="0" presId="urn:microsoft.com/office/officeart/2005/8/layout/hProcess4"/>
    <dgm:cxn modelId="{28AEB71E-8665-428B-A48C-B863AEC7B174}" srcId="{C094FAB3-5375-4937-9259-78B1C6908099}" destId="{7AFA64C5-71A4-49DE-9490-857A8A512F9C}" srcOrd="2" destOrd="0" parTransId="{C689629F-6A65-49A8-8C87-895FF705C6BA}" sibTransId="{72ED3488-9302-4BB3-A1DB-4BEE80FCA389}"/>
    <dgm:cxn modelId="{2DF3EE42-5EB8-4F17-A795-1642DB57C692}" type="presOf" srcId="{B9DFA372-D2C6-4166-AFFA-4027DA2792CC}" destId="{B35AEA02-688B-4926-BE84-7AB66C69D1D7}" srcOrd="0" destOrd="0" presId="urn:microsoft.com/office/officeart/2005/8/layout/hProcess4"/>
    <dgm:cxn modelId="{DA51E695-5C6F-4AFF-A0F5-9C75D5AD2894}" type="presOf" srcId="{E6A35701-6486-4463-AF0D-02BB02C58A34}" destId="{0AB0B521-6F94-4B77-B655-38033BB7FC7A}" srcOrd="0" destOrd="0" presId="urn:microsoft.com/office/officeart/2005/8/layout/hProcess4"/>
    <dgm:cxn modelId="{84B88AC3-8110-45DC-8CDB-6AE25D800620}" type="presParOf" srcId="{3FE57175-24E3-4A9D-9B71-FF56026E58E7}" destId="{FC4735C8-A5FB-4D5D-92D9-133F399E07FA}" srcOrd="0" destOrd="0" presId="urn:microsoft.com/office/officeart/2005/8/layout/hProcess4"/>
    <dgm:cxn modelId="{F42FA649-4CE3-4E44-AFBC-E4893755280B}" type="presParOf" srcId="{3FE57175-24E3-4A9D-9B71-FF56026E58E7}" destId="{92FBCBF4-DD59-4DEA-BA15-90B206999EA1}" srcOrd="1" destOrd="0" presId="urn:microsoft.com/office/officeart/2005/8/layout/hProcess4"/>
    <dgm:cxn modelId="{AB54FC72-3C68-49CB-8CEB-0D9D57924894}" type="presParOf" srcId="{3FE57175-24E3-4A9D-9B71-FF56026E58E7}" destId="{41CE96C6-4D40-462B-BF96-A9BF2524A8CB}" srcOrd="2" destOrd="0" presId="urn:microsoft.com/office/officeart/2005/8/layout/hProcess4"/>
    <dgm:cxn modelId="{C9DCCB99-A0EC-472C-8934-8CD2C308DEAE}" type="presParOf" srcId="{41CE96C6-4D40-462B-BF96-A9BF2524A8CB}" destId="{B603E60A-B8E1-4EAE-88BF-C580FC2E8244}" srcOrd="0" destOrd="0" presId="urn:microsoft.com/office/officeart/2005/8/layout/hProcess4"/>
    <dgm:cxn modelId="{6BBF5803-BD3B-4728-BFDE-BE1815DC0AD0}" type="presParOf" srcId="{B603E60A-B8E1-4EAE-88BF-C580FC2E8244}" destId="{10A007DD-189F-4693-BBB4-832D93DA397F}" srcOrd="0" destOrd="0" presId="urn:microsoft.com/office/officeart/2005/8/layout/hProcess4"/>
    <dgm:cxn modelId="{B737A38F-BC18-4FFA-BDCB-04051FB3D394}" type="presParOf" srcId="{B603E60A-B8E1-4EAE-88BF-C580FC2E8244}" destId="{7DFA6055-644F-4815-BE82-0F7AB262273A}" srcOrd="1" destOrd="0" presId="urn:microsoft.com/office/officeart/2005/8/layout/hProcess4"/>
    <dgm:cxn modelId="{DC047AFE-4611-4FBD-B8B2-11C8D4D0E43D}" type="presParOf" srcId="{B603E60A-B8E1-4EAE-88BF-C580FC2E8244}" destId="{3C85CC98-7CBA-48DA-8683-A66DF0A8E14D}" srcOrd="2" destOrd="0" presId="urn:microsoft.com/office/officeart/2005/8/layout/hProcess4"/>
    <dgm:cxn modelId="{99A3B835-8A7D-4522-A9DF-2709F0B00E81}" type="presParOf" srcId="{B603E60A-B8E1-4EAE-88BF-C580FC2E8244}" destId="{0AB0B521-6F94-4B77-B655-38033BB7FC7A}" srcOrd="3" destOrd="0" presId="urn:microsoft.com/office/officeart/2005/8/layout/hProcess4"/>
    <dgm:cxn modelId="{42A1AE0D-0570-4A9F-BD29-E77AA8E7531C}" type="presParOf" srcId="{B603E60A-B8E1-4EAE-88BF-C580FC2E8244}" destId="{E9C3A4BC-7FF8-42C2-9E0D-2A1F62A47574}" srcOrd="4" destOrd="0" presId="urn:microsoft.com/office/officeart/2005/8/layout/hProcess4"/>
    <dgm:cxn modelId="{45903BB1-A276-43AA-9548-A8B695009A20}" type="presParOf" srcId="{41CE96C6-4D40-462B-BF96-A9BF2524A8CB}" destId="{E461C3D0-259E-4D2B-B59B-5EB8F01C6ADD}" srcOrd="1" destOrd="0" presId="urn:microsoft.com/office/officeart/2005/8/layout/hProcess4"/>
    <dgm:cxn modelId="{526B46F0-8EFC-4A03-AEAB-0662856AD7EA}" type="presParOf" srcId="{41CE96C6-4D40-462B-BF96-A9BF2524A8CB}" destId="{C905F575-6F1D-4280-9B68-EFE987CA5D5F}" srcOrd="2" destOrd="0" presId="urn:microsoft.com/office/officeart/2005/8/layout/hProcess4"/>
    <dgm:cxn modelId="{21A48884-66B5-4090-B417-4B4053BD00E0}" type="presParOf" srcId="{C905F575-6F1D-4280-9B68-EFE987CA5D5F}" destId="{C26B4D18-1214-4580-B075-DF551D289E41}" srcOrd="0" destOrd="0" presId="urn:microsoft.com/office/officeart/2005/8/layout/hProcess4"/>
    <dgm:cxn modelId="{FEBD3BFC-73B2-4FAC-920E-88A70968C45C}" type="presParOf" srcId="{C905F575-6F1D-4280-9B68-EFE987CA5D5F}" destId="{11E887B0-4622-4CC0-9E1E-9EDF8E051F76}" srcOrd="1" destOrd="0" presId="urn:microsoft.com/office/officeart/2005/8/layout/hProcess4"/>
    <dgm:cxn modelId="{BE5871E4-06EA-4780-A7DD-24033EBBB21A}" type="presParOf" srcId="{C905F575-6F1D-4280-9B68-EFE987CA5D5F}" destId="{DF2B20FF-0160-42CF-B237-80F2E55AC319}" srcOrd="2" destOrd="0" presId="urn:microsoft.com/office/officeart/2005/8/layout/hProcess4"/>
    <dgm:cxn modelId="{6A363DD0-3CFB-44DB-95DF-B97DCE2ABBBA}" type="presParOf" srcId="{C905F575-6F1D-4280-9B68-EFE987CA5D5F}" destId="{F3945A00-DDD6-4564-AE35-83CB6A232CF9}" srcOrd="3" destOrd="0" presId="urn:microsoft.com/office/officeart/2005/8/layout/hProcess4"/>
    <dgm:cxn modelId="{7CFF59CB-8CC4-4672-B65C-024A59820D49}" type="presParOf" srcId="{C905F575-6F1D-4280-9B68-EFE987CA5D5F}" destId="{F93C3215-3D2D-43F4-85C7-C79887EDB993}" srcOrd="4" destOrd="0" presId="urn:microsoft.com/office/officeart/2005/8/layout/hProcess4"/>
    <dgm:cxn modelId="{5AF6F4A4-96E2-4EFA-AAE7-81A0953896F1}" type="presParOf" srcId="{41CE96C6-4D40-462B-BF96-A9BF2524A8CB}" destId="{ED9225A5-846E-42C4-9489-59178E754408}" srcOrd="3" destOrd="0" presId="urn:microsoft.com/office/officeart/2005/8/layout/hProcess4"/>
    <dgm:cxn modelId="{3FAE8C0F-D95D-4A5C-9AFF-0536BFFAE44C}" type="presParOf" srcId="{41CE96C6-4D40-462B-BF96-A9BF2524A8CB}" destId="{7D9DD1A7-14B9-4B84-B363-B43B07F024ED}" srcOrd="4" destOrd="0" presId="urn:microsoft.com/office/officeart/2005/8/layout/hProcess4"/>
    <dgm:cxn modelId="{3DAEADD0-CFD3-4119-B38F-868B426CB5FA}" type="presParOf" srcId="{7D9DD1A7-14B9-4B84-B363-B43B07F024ED}" destId="{5D121194-0850-4054-8A3F-2C5C69F5B721}" srcOrd="0" destOrd="0" presId="urn:microsoft.com/office/officeart/2005/8/layout/hProcess4"/>
    <dgm:cxn modelId="{84BB3585-F6FE-4E2F-9047-B13C45418659}" type="presParOf" srcId="{7D9DD1A7-14B9-4B84-B363-B43B07F024ED}" destId="{B35AEA02-688B-4926-BE84-7AB66C69D1D7}" srcOrd="1" destOrd="0" presId="urn:microsoft.com/office/officeart/2005/8/layout/hProcess4"/>
    <dgm:cxn modelId="{EEB553CF-83AC-438F-8F8A-652FCF6F5FB0}" type="presParOf" srcId="{7D9DD1A7-14B9-4B84-B363-B43B07F024ED}" destId="{EC66A1CB-F44A-426B-B5C2-9BFF3C187084}" srcOrd="2" destOrd="0" presId="urn:microsoft.com/office/officeart/2005/8/layout/hProcess4"/>
    <dgm:cxn modelId="{CD48A414-FA84-40A8-B23A-77FA7E0979E9}" type="presParOf" srcId="{7D9DD1A7-14B9-4B84-B363-B43B07F024ED}" destId="{0BCDF563-6280-414C-B77E-8FDB163F0DE6}" srcOrd="3" destOrd="0" presId="urn:microsoft.com/office/officeart/2005/8/layout/hProcess4"/>
    <dgm:cxn modelId="{82E68108-742E-4E1D-B211-019E8AE4025A}" type="presParOf" srcId="{7D9DD1A7-14B9-4B84-B363-B43B07F024ED}" destId="{EB8085FD-B5EE-4556-B3B1-7B0567F5E826}" srcOrd="4" destOrd="0" presId="urn:microsoft.com/office/officeart/2005/8/layout/h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Grp="1" noChangeArrowheads="1"/>
          </p:cNvSpPr>
          <p:nvPr>
            <p:ph type="sldImg"/>
          </p:nvPr>
        </p:nvSpPr>
        <p:spPr bwMode="auto">
          <a:xfrm>
            <a:off x="1138238" y="763588"/>
            <a:ext cx="5494337" cy="3770312"/>
          </a:xfrm>
          <a:prstGeom prst="rect">
            <a:avLst/>
          </a:prstGeom>
          <a:noFill/>
          <a:ln w="9525">
            <a:noFill/>
            <a:round/>
            <a:headEnd/>
            <a:tailEnd/>
          </a:ln>
        </p:spPr>
      </p:sp>
      <p:sp>
        <p:nvSpPr>
          <p:cNvPr id="5122" name="Rectangle 2"/>
          <p:cNvSpPr>
            <a:spLocks noGrp="1" noChangeArrowheads="1"/>
          </p:cNvSpPr>
          <p:nvPr>
            <p:ph type="body"/>
          </p:nvPr>
        </p:nvSpPr>
        <p:spPr bwMode="auto">
          <a:xfrm>
            <a:off x="777875" y="4776788"/>
            <a:ext cx="6216650"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5123" name="Rectangle 3"/>
          <p:cNvSpPr>
            <a:spLocks noGrp="1" noChangeArrowheads="1"/>
          </p:cNvSpPr>
          <p:nvPr>
            <p:ph type="hdr"/>
          </p:nvPr>
        </p:nvSpPr>
        <p:spPr bwMode="auto">
          <a:xfrm>
            <a:off x="0"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Font typeface="Times New Roman" pitchFamily="16" charset="0"/>
              <a:buNone/>
              <a:tabLst>
                <a:tab pos="723900" algn="l"/>
                <a:tab pos="1447800" algn="l"/>
                <a:tab pos="2171700" algn="l"/>
                <a:tab pos="2895600" algn="l"/>
              </a:tabLst>
              <a:defRPr sz="1400">
                <a:solidFill>
                  <a:srgbClr val="FFFFFF"/>
                </a:solidFill>
                <a:latin typeface="Times New Roman" pitchFamily="16" charset="0"/>
                <a:ea typeface="DejaVu Sans" charset="0"/>
                <a:cs typeface="DejaVu Sans" charset="0"/>
              </a:defRPr>
            </a:lvl1pPr>
          </a:lstStyle>
          <a:p>
            <a:pPr>
              <a:defRPr/>
            </a:pPr>
            <a:endParaRPr lang="en-US"/>
          </a:p>
        </p:txBody>
      </p:sp>
      <p:sp>
        <p:nvSpPr>
          <p:cNvPr id="5124" name="Rectangle 4"/>
          <p:cNvSpPr>
            <a:spLocks noGrp="1" noChangeArrowheads="1"/>
          </p:cNvSpPr>
          <p:nvPr>
            <p:ph type="dt"/>
          </p:nvPr>
        </p:nvSpPr>
        <p:spPr bwMode="auto">
          <a:xfrm>
            <a:off x="4398963"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723900" algn="l"/>
                <a:tab pos="1447800" algn="l"/>
                <a:tab pos="2171700" algn="l"/>
                <a:tab pos="2895600" algn="l"/>
              </a:tabLst>
              <a:defRPr sz="1400">
                <a:solidFill>
                  <a:srgbClr val="FFFFFF"/>
                </a:solidFill>
                <a:latin typeface="Times New Roman" pitchFamily="16" charset="0"/>
                <a:ea typeface="DejaVu Sans" charset="0"/>
                <a:cs typeface="DejaVu Sans" charset="0"/>
              </a:defRPr>
            </a:lvl1pPr>
          </a:lstStyle>
          <a:p>
            <a:pPr>
              <a:defRPr/>
            </a:pPr>
            <a:endParaRPr lang="en-US"/>
          </a:p>
        </p:txBody>
      </p:sp>
      <p:sp>
        <p:nvSpPr>
          <p:cNvPr id="5125" name="Rectangle 5"/>
          <p:cNvSpPr>
            <a:spLocks noGrp="1" noChangeArrowheads="1"/>
          </p:cNvSpPr>
          <p:nvPr>
            <p:ph type="ftr"/>
          </p:nvPr>
        </p:nvSpPr>
        <p:spPr bwMode="auto">
          <a:xfrm>
            <a:off x="0"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Font typeface="Times New Roman" pitchFamily="16" charset="0"/>
              <a:buNone/>
              <a:tabLst>
                <a:tab pos="723900" algn="l"/>
                <a:tab pos="1447800" algn="l"/>
                <a:tab pos="2171700" algn="l"/>
                <a:tab pos="2895600" algn="l"/>
              </a:tabLst>
              <a:defRPr sz="1400">
                <a:solidFill>
                  <a:srgbClr val="FFFFFF"/>
                </a:solidFill>
                <a:latin typeface="Times New Roman" pitchFamily="16" charset="0"/>
                <a:ea typeface="DejaVu Sans" charset="0"/>
                <a:cs typeface="DejaVu Sans" charset="0"/>
              </a:defRPr>
            </a:lvl1pPr>
          </a:lstStyle>
          <a:p>
            <a:pPr>
              <a:defRPr/>
            </a:pPr>
            <a:endParaRPr lang="en-US"/>
          </a:p>
        </p:txBody>
      </p:sp>
      <p:sp>
        <p:nvSpPr>
          <p:cNvPr id="5126" name="Rectangle 6"/>
          <p:cNvSpPr>
            <a:spLocks noGrp="1" noChangeArrowheads="1"/>
          </p:cNvSpPr>
          <p:nvPr>
            <p:ph type="sldNum"/>
          </p:nvPr>
        </p:nvSpPr>
        <p:spPr bwMode="auto">
          <a:xfrm>
            <a:off x="4398963"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723900" algn="l"/>
                <a:tab pos="1447800" algn="l"/>
                <a:tab pos="2171700" algn="l"/>
                <a:tab pos="2895600" algn="l"/>
              </a:tabLst>
              <a:defRPr sz="1400">
                <a:solidFill>
                  <a:srgbClr val="FFFFFF"/>
                </a:solidFill>
                <a:latin typeface="Times New Roman" pitchFamily="16" charset="0"/>
                <a:ea typeface="DejaVu Sans" charset="0"/>
                <a:cs typeface="DejaVu Sans" charset="0"/>
              </a:defRPr>
            </a:lvl1pPr>
          </a:lstStyle>
          <a:p>
            <a:pPr>
              <a:defRPr/>
            </a:pPr>
            <a:fld id="{5C6848FE-3F7A-4A8D-AB24-7462F9707C7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6"/>
          <p:cNvSpPr>
            <a:spLocks noGrp="1" noChangeArrowheads="1"/>
          </p:cNvSpPr>
          <p:nvPr>
            <p:ph type="sldNum" sz="quarter"/>
          </p:nvPr>
        </p:nvSpPr>
        <p:spPr>
          <a:noFill/>
        </p:spPr>
        <p:txBody>
          <a:bodyPr/>
          <a:lstStyle/>
          <a:p>
            <a:pPr>
              <a:buFont typeface="Times New Roman" pitchFamily="18" charset="0"/>
              <a:buNone/>
            </a:pPr>
            <a:fld id="{5BB9E377-2C59-4456-92E7-73EE67BF28C3}"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59395"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59396" name="Rectangle 2"/>
          <p:cNvSpPr>
            <a:spLocks noChangeArrowheads="1"/>
          </p:cNvSpPr>
          <p:nvPr>
            <p:ph type="body" idx="1"/>
          </p:nvPr>
        </p:nvSpPr>
        <p:spPr>
          <a:xfrm>
            <a:off x="777875" y="4776788"/>
            <a:ext cx="6218238" cy="4525962"/>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6"/>
          <p:cNvSpPr>
            <a:spLocks noGrp="1" noChangeArrowheads="1"/>
          </p:cNvSpPr>
          <p:nvPr>
            <p:ph type="sldNum" sz="quarter"/>
          </p:nvPr>
        </p:nvSpPr>
        <p:spPr>
          <a:noFill/>
        </p:spPr>
        <p:txBody>
          <a:bodyPr/>
          <a:lstStyle/>
          <a:p>
            <a:pPr>
              <a:buFont typeface="Times New Roman" pitchFamily="18" charset="0"/>
              <a:buNone/>
            </a:pPr>
            <a:fld id="{40CEBD2A-14B1-4B07-A8C4-6ECFD28247E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10</a:t>
            </a:fld>
            <a:endParaRPr lang="en-US" smtClean="0">
              <a:latin typeface="Times New Roman" pitchFamily="18" charset="0"/>
              <a:ea typeface="Arial Unicode MS" pitchFamily="34" charset="-128"/>
              <a:cs typeface="Arial Unicode MS" pitchFamily="34" charset="-128"/>
            </a:endParaRPr>
          </a:p>
        </p:txBody>
      </p:sp>
      <p:sp>
        <p:nvSpPr>
          <p:cNvPr id="67587"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67588"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058863" y="763588"/>
            <a:ext cx="5653087" cy="3770312"/>
          </a:xfrm>
        </p:spPr>
      </p:sp>
      <p:sp>
        <p:nvSpPr>
          <p:cNvPr id="6861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8612" name="Slide Number Placeholder 3"/>
          <p:cNvSpPr>
            <a:spLocks noGrp="1"/>
          </p:cNvSpPr>
          <p:nvPr>
            <p:ph type="sldNum" sz="quarter"/>
          </p:nvPr>
        </p:nvSpPr>
        <p:spPr>
          <a:noFill/>
        </p:spPr>
        <p:txBody>
          <a:bodyPr/>
          <a:lstStyle/>
          <a:p>
            <a:pPr>
              <a:buFont typeface="Times New Roman" pitchFamily="18" charset="0"/>
              <a:buNone/>
            </a:pPr>
            <a:fld id="{0F5F2712-9BD4-4BD6-84A1-18330ADC8B83}"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11</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6"/>
          <p:cNvSpPr>
            <a:spLocks noGrp="1" noChangeArrowheads="1"/>
          </p:cNvSpPr>
          <p:nvPr>
            <p:ph type="sldNum" sz="quarter"/>
          </p:nvPr>
        </p:nvSpPr>
        <p:spPr>
          <a:noFill/>
        </p:spPr>
        <p:txBody>
          <a:bodyPr/>
          <a:lstStyle/>
          <a:p>
            <a:pPr>
              <a:buFont typeface="Times New Roman" pitchFamily="18" charset="0"/>
              <a:buNone/>
            </a:pPr>
            <a:fld id="{8C0164A7-97E2-4B75-8C62-DC41F1AB420B}"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12</a:t>
            </a:fld>
            <a:endParaRPr lang="en-US" smtClean="0">
              <a:latin typeface="Times New Roman" pitchFamily="18" charset="0"/>
              <a:ea typeface="Arial Unicode MS" pitchFamily="34" charset="-128"/>
              <a:cs typeface="Arial Unicode MS" pitchFamily="34" charset="-128"/>
            </a:endParaRPr>
          </a:p>
        </p:txBody>
      </p:sp>
      <p:sp>
        <p:nvSpPr>
          <p:cNvPr id="69635"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69636"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6"/>
          <p:cNvSpPr>
            <a:spLocks noGrp="1" noChangeArrowheads="1"/>
          </p:cNvSpPr>
          <p:nvPr>
            <p:ph type="sldNum" sz="quarter"/>
          </p:nvPr>
        </p:nvSpPr>
        <p:spPr>
          <a:noFill/>
        </p:spPr>
        <p:txBody>
          <a:bodyPr/>
          <a:lstStyle/>
          <a:p>
            <a:pPr>
              <a:buFont typeface="Times New Roman" pitchFamily="18" charset="0"/>
              <a:buNone/>
            </a:pPr>
            <a:fld id="{1494CCB7-9606-4426-B3D3-C1A530573249}"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13</a:t>
            </a:fld>
            <a:endParaRPr lang="en-US" smtClean="0">
              <a:latin typeface="Times New Roman" pitchFamily="18" charset="0"/>
              <a:ea typeface="Arial Unicode MS" pitchFamily="34" charset="-128"/>
              <a:cs typeface="Arial Unicode MS" pitchFamily="34" charset="-128"/>
            </a:endParaRPr>
          </a:p>
        </p:txBody>
      </p:sp>
      <p:sp>
        <p:nvSpPr>
          <p:cNvPr id="70659"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70660"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6"/>
          <p:cNvSpPr>
            <a:spLocks noGrp="1" noChangeArrowheads="1"/>
          </p:cNvSpPr>
          <p:nvPr>
            <p:ph type="sldNum" sz="quarter"/>
          </p:nvPr>
        </p:nvSpPr>
        <p:spPr>
          <a:noFill/>
        </p:spPr>
        <p:txBody>
          <a:bodyPr/>
          <a:lstStyle/>
          <a:p>
            <a:pPr>
              <a:buFont typeface="Times New Roman" pitchFamily="18" charset="0"/>
              <a:buNone/>
            </a:pPr>
            <a:fld id="{E813C9D0-C056-4887-801E-BC96976F80CB}"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14</a:t>
            </a:fld>
            <a:endParaRPr lang="en-US" smtClean="0">
              <a:latin typeface="Times New Roman" pitchFamily="18" charset="0"/>
              <a:ea typeface="Arial Unicode MS" pitchFamily="34" charset="-128"/>
              <a:cs typeface="Arial Unicode MS" pitchFamily="34" charset="-128"/>
            </a:endParaRPr>
          </a:p>
        </p:txBody>
      </p:sp>
      <p:sp>
        <p:nvSpPr>
          <p:cNvPr id="71683"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71684"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1058863" y="763588"/>
            <a:ext cx="5653087" cy="3770312"/>
          </a:xfrm>
        </p:spPr>
      </p:sp>
      <p:sp>
        <p:nvSpPr>
          <p:cNvPr id="7270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2708" name="Slide Number Placeholder 3"/>
          <p:cNvSpPr>
            <a:spLocks noGrp="1"/>
          </p:cNvSpPr>
          <p:nvPr>
            <p:ph type="sldNum" sz="quarter"/>
          </p:nvPr>
        </p:nvSpPr>
        <p:spPr>
          <a:noFill/>
        </p:spPr>
        <p:txBody>
          <a:bodyPr/>
          <a:lstStyle/>
          <a:p>
            <a:pPr>
              <a:buFont typeface="Times New Roman" pitchFamily="18" charset="0"/>
              <a:buNone/>
            </a:pPr>
            <a:fld id="{6E0653A5-E82E-4D3E-B245-ED02F1B1B245}"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15</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058863" y="763588"/>
            <a:ext cx="5653087" cy="3770312"/>
          </a:xfrm>
        </p:spPr>
      </p:sp>
      <p:sp>
        <p:nvSpPr>
          <p:cNvPr id="7373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3732" name="Slide Number Placeholder 3"/>
          <p:cNvSpPr>
            <a:spLocks noGrp="1"/>
          </p:cNvSpPr>
          <p:nvPr>
            <p:ph type="sldNum" sz="quarter"/>
          </p:nvPr>
        </p:nvSpPr>
        <p:spPr>
          <a:noFill/>
        </p:spPr>
        <p:txBody>
          <a:bodyPr/>
          <a:lstStyle/>
          <a:p>
            <a:pPr>
              <a:buFont typeface="Times New Roman" pitchFamily="18" charset="0"/>
              <a:buNone/>
            </a:pPr>
            <a:fld id="{D6BA3245-25E2-49E1-BAE7-D5368FDA449F}"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16</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058863" y="763588"/>
            <a:ext cx="5653087" cy="3770312"/>
          </a:xfrm>
        </p:spPr>
      </p:sp>
      <p:sp>
        <p:nvSpPr>
          <p:cNvPr id="7475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4756" name="Slide Number Placeholder 3"/>
          <p:cNvSpPr>
            <a:spLocks noGrp="1"/>
          </p:cNvSpPr>
          <p:nvPr>
            <p:ph type="sldNum" sz="quarter"/>
          </p:nvPr>
        </p:nvSpPr>
        <p:spPr>
          <a:noFill/>
        </p:spPr>
        <p:txBody>
          <a:bodyPr/>
          <a:lstStyle/>
          <a:p>
            <a:pPr>
              <a:buFont typeface="Times New Roman" pitchFamily="18" charset="0"/>
              <a:buNone/>
            </a:pPr>
            <a:fld id="{25D546B0-409F-4B68-BFC7-BE2176AEFAD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17</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1058863" y="763588"/>
            <a:ext cx="5653087" cy="3770312"/>
          </a:xfrm>
        </p:spPr>
      </p:sp>
      <p:sp>
        <p:nvSpPr>
          <p:cNvPr id="7577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5780" name="Slide Number Placeholder 3"/>
          <p:cNvSpPr>
            <a:spLocks noGrp="1"/>
          </p:cNvSpPr>
          <p:nvPr>
            <p:ph type="sldNum" sz="quarter"/>
          </p:nvPr>
        </p:nvSpPr>
        <p:spPr>
          <a:noFill/>
        </p:spPr>
        <p:txBody>
          <a:bodyPr/>
          <a:lstStyle/>
          <a:p>
            <a:pPr>
              <a:buFont typeface="Times New Roman" pitchFamily="18" charset="0"/>
              <a:buNone/>
            </a:pPr>
            <a:fld id="{34AE371B-9B12-4A1C-8C62-1FAD190E0C6F}"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18</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1058863" y="763588"/>
            <a:ext cx="5653087" cy="3770312"/>
          </a:xfrm>
        </p:spPr>
      </p:sp>
      <p:sp>
        <p:nvSpPr>
          <p:cNvPr id="7680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6804" name="Slide Number Placeholder 3"/>
          <p:cNvSpPr>
            <a:spLocks noGrp="1"/>
          </p:cNvSpPr>
          <p:nvPr>
            <p:ph type="sldNum" sz="quarter"/>
          </p:nvPr>
        </p:nvSpPr>
        <p:spPr>
          <a:noFill/>
        </p:spPr>
        <p:txBody>
          <a:bodyPr/>
          <a:lstStyle/>
          <a:p>
            <a:pPr>
              <a:buFont typeface="Times New Roman" pitchFamily="18" charset="0"/>
              <a:buNone/>
            </a:pPr>
            <a:fld id="{B18B22D4-3027-42D0-BF88-E91D6FCDCAC1}"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19</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8863" y="763588"/>
            <a:ext cx="5653087" cy="377031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5C6848FE-3F7A-4A8D-AB24-7462F9707C7B}"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058863" y="763588"/>
            <a:ext cx="5653087" cy="3770312"/>
          </a:xfrm>
        </p:spPr>
      </p:sp>
      <p:sp>
        <p:nvSpPr>
          <p:cNvPr id="7782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7828" name="Slide Number Placeholder 3"/>
          <p:cNvSpPr>
            <a:spLocks noGrp="1"/>
          </p:cNvSpPr>
          <p:nvPr>
            <p:ph type="sldNum" sz="quarter"/>
          </p:nvPr>
        </p:nvSpPr>
        <p:spPr>
          <a:noFill/>
        </p:spPr>
        <p:txBody>
          <a:bodyPr/>
          <a:lstStyle/>
          <a:p>
            <a:pPr>
              <a:buFont typeface="Times New Roman" pitchFamily="18" charset="0"/>
              <a:buNone/>
            </a:pPr>
            <a:fld id="{2E7CE7A6-F356-4894-A0B3-D87E301450F1}"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20</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058863" y="763588"/>
            <a:ext cx="5653087" cy="3770312"/>
          </a:xfrm>
        </p:spPr>
      </p:sp>
      <p:sp>
        <p:nvSpPr>
          <p:cNvPr id="7885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8852" name="Slide Number Placeholder 3"/>
          <p:cNvSpPr>
            <a:spLocks noGrp="1"/>
          </p:cNvSpPr>
          <p:nvPr>
            <p:ph type="sldNum" sz="quarter"/>
          </p:nvPr>
        </p:nvSpPr>
        <p:spPr>
          <a:noFill/>
        </p:spPr>
        <p:txBody>
          <a:bodyPr/>
          <a:lstStyle/>
          <a:p>
            <a:pPr>
              <a:buFont typeface="Times New Roman" pitchFamily="18" charset="0"/>
              <a:buNone/>
            </a:pPr>
            <a:fld id="{CBBE65DD-8CC4-418F-87A5-96AEE64E4AFE}"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21</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058863" y="763588"/>
            <a:ext cx="5653087" cy="3770312"/>
          </a:xfrm>
        </p:spPr>
      </p:sp>
      <p:sp>
        <p:nvSpPr>
          <p:cNvPr id="7987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79876" name="Slide Number Placeholder 3"/>
          <p:cNvSpPr>
            <a:spLocks noGrp="1"/>
          </p:cNvSpPr>
          <p:nvPr>
            <p:ph type="sldNum" sz="quarter"/>
          </p:nvPr>
        </p:nvSpPr>
        <p:spPr>
          <a:noFill/>
        </p:spPr>
        <p:txBody>
          <a:bodyPr/>
          <a:lstStyle/>
          <a:p>
            <a:pPr>
              <a:buFont typeface="Times New Roman" pitchFamily="18" charset="0"/>
              <a:buNone/>
            </a:pPr>
            <a:fld id="{F56BF375-C969-45AE-85A3-325E996A2193}"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22</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8863" y="763588"/>
            <a:ext cx="5653087" cy="377031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5C6848FE-3F7A-4A8D-AB24-7462F9707C7B}"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058863" y="763588"/>
            <a:ext cx="5653087" cy="3770312"/>
          </a:xfrm>
        </p:spPr>
      </p:sp>
      <p:sp>
        <p:nvSpPr>
          <p:cNvPr id="8089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0900" name="Slide Number Placeholder 3"/>
          <p:cNvSpPr>
            <a:spLocks noGrp="1"/>
          </p:cNvSpPr>
          <p:nvPr>
            <p:ph type="sldNum" sz="quarter"/>
          </p:nvPr>
        </p:nvSpPr>
        <p:spPr>
          <a:noFill/>
        </p:spPr>
        <p:txBody>
          <a:bodyPr/>
          <a:lstStyle/>
          <a:p>
            <a:pPr>
              <a:buFont typeface="Times New Roman" pitchFamily="18" charset="0"/>
              <a:buNone/>
            </a:pPr>
            <a:fld id="{182F7463-E094-4E71-A601-461AB7B6733D}"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24</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1058863" y="763588"/>
            <a:ext cx="5653087" cy="3770312"/>
          </a:xfrm>
        </p:spPr>
      </p:sp>
      <p:sp>
        <p:nvSpPr>
          <p:cNvPr id="8294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2948" name="Slide Number Placeholder 3"/>
          <p:cNvSpPr>
            <a:spLocks noGrp="1"/>
          </p:cNvSpPr>
          <p:nvPr>
            <p:ph type="sldNum" sz="quarter"/>
          </p:nvPr>
        </p:nvSpPr>
        <p:spPr>
          <a:noFill/>
        </p:spPr>
        <p:txBody>
          <a:bodyPr/>
          <a:lstStyle/>
          <a:p>
            <a:pPr>
              <a:buFont typeface="Times New Roman" pitchFamily="18" charset="0"/>
              <a:buNone/>
            </a:pPr>
            <a:fld id="{3CE44C7D-8E4B-480B-B385-C2FE4B489E8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25</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058863" y="763588"/>
            <a:ext cx="5653087" cy="3770312"/>
          </a:xfrm>
        </p:spPr>
      </p:sp>
      <p:sp>
        <p:nvSpPr>
          <p:cNvPr id="8192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1924" name="Slide Number Placeholder 3"/>
          <p:cNvSpPr>
            <a:spLocks noGrp="1"/>
          </p:cNvSpPr>
          <p:nvPr>
            <p:ph type="sldNum" sz="quarter"/>
          </p:nvPr>
        </p:nvSpPr>
        <p:spPr>
          <a:noFill/>
        </p:spPr>
        <p:txBody>
          <a:bodyPr/>
          <a:lstStyle/>
          <a:p>
            <a:pPr>
              <a:buFont typeface="Times New Roman" pitchFamily="18" charset="0"/>
              <a:buNone/>
            </a:pPr>
            <a:fld id="{1515C424-7696-4BE4-BDCC-7778AF72D9C9}"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26</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1058863" y="763588"/>
            <a:ext cx="5653087" cy="3770312"/>
          </a:xfrm>
        </p:spPr>
      </p:sp>
      <p:sp>
        <p:nvSpPr>
          <p:cNvPr id="8397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3972" name="Slide Number Placeholder 3"/>
          <p:cNvSpPr>
            <a:spLocks noGrp="1"/>
          </p:cNvSpPr>
          <p:nvPr>
            <p:ph type="sldNum" sz="quarter"/>
          </p:nvPr>
        </p:nvSpPr>
        <p:spPr>
          <a:noFill/>
        </p:spPr>
        <p:txBody>
          <a:bodyPr/>
          <a:lstStyle/>
          <a:p>
            <a:pPr>
              <a:buFont typeface="Times New Roman" pitchFamily="18" charset="0"/>
              <a:buNone/>
            </a:pPr>
            <a:fld id="{B8699C4D-C892-48EF-9CB1-DCA84EC42C58}"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27</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058863" y="763588"/>
            <a:ext cx="5653087" cy="3770312"/>
          </a:xfrm>
        </p:spPr>
      </p:sp>
      <p:sp>
        <p:nvSpPr>
          <p:cNvPr id="8499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4996" name="Slide Number Placeholder 3"/>
          <p:cNvSpPr>
            <a:spLocks noGrp="1"/>
          </p:cNvSpPr>
          <p:nvPr>
            <p:ph type="sldNum" sz="quarter"/>
          </p:nvPr>
        </p:nvSpPr>
        <p:spPr>
          <a:noFill/>
        </p:spPr>
        <p:txBody>
          <a:bodyPr/>
          <a:lstStyle/>
          <a:p>
            <a:pPr>
              <a:buFont typeface="Times New Roman" pitchFamily="18" charset="0"/>
              <a:buNone/>
            </a:pPr>
            <a:fld id="{F6279ED5-12B6-416D-8D28-D76155521930}"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28</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1058863" y="763588"/>
            <a:ext cx="5653087" cy="3770312"/>
          </a:xfrm>
        </p:spPr>
      </p:sp>
      <p:sp>
        <p:nvSpPr>
          <p:cNvPr id="8601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6020" name="Slide Number Placeholder 3"/>
          <p:cNvSpPr>
            <a:spLocks noGrp="1"/>
          </p:cNvSpPr>
          <p:nvPr>
            <p:ph type="sldNum" sz="quarter"/>
          </p:nvPr>
        </p:nvSpPr>
        <p:spPr>
          <a:noFill/>
        </p:spPr>
        <p:txBody>
          <a:bodyPr/>
          <a:lstStyle/>
          <a:p>
            <a:pPr>
              <a:buFont typeface="Times New Roman" pitchFamily="18" charset="0"/>
              <a:buNone/>
            </a:pPr>
            <a:fld id="{4B25EDBC-F9A3-4D83-8552-4378F456F79B}"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29</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058863" y="763588"/>
            <a:ext cx="5653087" cy="3770312"/>
          </a:xfrm>
        </p:spPr>
      </p:sp>
      <p:sp>
        <p:nvSpPr>
          <p:cNvPr id="6041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0420" name="Slide Number Placeholder 3"/>
          <p:cNvSpPr>
            <a:spLocks noGrp="1"/>
          </p:cNvSpPr>
          <p:nvPr>
            <p:ph type="sldNum" sz="quarter"/>
          </p:nvPr>
        </p:nvSpPr>
        <p:spPr>
          <a:noFill/>
        </p:spPr>
        <p:txBody>
          <a:bodyPr/>
          <a:lstStyle/>
          <a:p>
            <a:pPr>
              <a:buFont typeface="Times New Roman" pitchFamily="18" charset="0"/>
              <a:buNone/>
            </a:pPr>
            <a:fld id="{F7DDC32F-1FA9-40E1-BA83-57F6F78C5C9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058863" y="763588"/>
            <a:ext cx="5653087" cy="3770312"/>
          </a:xfrm>
        </p:spPr>
      </p:sp>
      <p:sp>
        <p:nvSpPr>
          <p:cNvPr id="8704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7044" name="Slide Number Placeholder 3"/>
          <p:cNvSpPr>
            <a:spLocks noGrp="1"/>
          </p:cNvSpPr>
          <p:nvPr>
            <p:ph type="sldNum" sz="quarter"/>
          </p:nvPr>
        </p:nvSpPr>
        <p:spPr>
          <a:noFill/>
        </p:spPr>
        <p:txBody>
          <a:bodyPr/>
          <a:lstStyle/>
          <a:p>
            <a:pPr>
              <a:buFont typeface="Times New Roman" pitchFamily="18" charset="0"/>
              <a:buNone/>
            </a:pPr>
            <a:fld id="{B18930E0-861C-4719-BA4C-86CC224BBA9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30</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1058863" y="763588"/>
            <a:ext cx="5653087" cy="3770312"/>
          </a:xfrm>
        </p:spPr>
      </p:sp>
      <p:sp>
        <p:nvSpPr>
          <p:cNvPr id="8806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8068" name="Slide Number Placeholder 3"/>
          <p:cNvSpPr>
            <a:spLocks noGrp="1"/>
          </p:cNvSpPr>
          <p:nvPr>
            <p:ph type="sldNum" sz="quarter"/>
          </p:nvPr>
        </p:nvSpPr>
        <p:spPr>
          <a:noFill/>
        </p:spPr>
        <p:txBody>
          <a:bodyPr/>
          <a:lstStyle/>
          <a:p>
            <a:pPr>
              <a:buFont typeface="Times New Roman" pitchFamily="18" charset="0"/>
              <a:buNone/>
            </a:pPr>
            <a:fld id="{CE5C3BEB-9629-46F5-B1C6-687955848C8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31</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058863" y="763588"/>
            <a:ext cx="5653087" cy="3770312"/>
          </a:xfrm>
        </p:spPr>
      </p:sp>
      <p:sp>
        <p:nvSpPr>
          <p:cNvPr id="8909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89092" name="Slide Number Placeholder 3"/>
          <p:cNvSpPr>
            <a:spLocks noGrp="1"/>
          </p:cNvSpPr>
          <p:nvPr>
            <p:ph type="sldNum" sz="quarter"/>
          </p:nvPr>
        </p:nvSpPr>
        <p:spPr>
          <a:noFill/>
        </p:spPr>
        <p:txBody>
          <a:bodyPr/>
          <a:lstStyle/>
          <a:p>
            <a:pPr>
              <a:buFont typeface="Times New Roman" pitchFamily="18" charset="0"/>
              <a:buNone/>
            </a:pPr>
            <a:fld id="{99B9DC40-61BE-4CF2-8DAC-8E92C6E2506F}"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32</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058863" y="763588"/>
            <a:ext cx="5653087" cy="3770312"/>
          </a:xfrm>
        </p:spPr>
      </p:sp>
      <p:sp>
        <p:nvSpPr>
          <p:cNvPr id="9011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0116" name="Slide Number Placeholder 3"/>
          <p:cNvSpPr>
            <a:spLocks noGrp="1"/>
          </p:cNvSpPr>
          <p:nvPr>
            <p:ph type="sldNum" sz="quarter"/>
          </p:nvPr>
        </p:nvSpPr>
        <p:spPr>
          <a:noFill/>
        </p:spPr>
        <p:txBody>
          <a:bodyPr/>
          <a:lstStyle/>
          <a:p>
            <a:pPr>
              <a:buFont typeface="Times New Roman" pitchFamily="18" charset="0"/>
              <a:buNone/>
            </a:pPr>
            <a:fld id="{3EED6626-BC07-4D1A-8C36-8F0CB87B67A8}"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33</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1058863" y="763588"/>
            <a:ext cx="5653087" cy="3770312"/>
          </a:xfrm>
        </p:spPr>
      </p:sp>
      <p:sp>
        <p:nvSpPr>
          <p:cNvPr id="9113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1140" name="Slide Number Placeholder 3"/>
          <p:cNvSpPr>
            <a:spLocks noGrp="1"/>
          </p:cNvSpPr>
          <p:nvPr>
            <p:ph type="sldNum" sz="quarter"/>
          </p:nvPr>
        </p:nvSpPr>
        <p:spPr>
          <a:noFill/>
        </p:spPr>
        <p:txBody>
          <a:bodyPr/>
          <a:lstStyle/>
          <a:p>
            <a:pPr>
              <a:buFont typeface="Times New Roman" pitchFamily="18" charset="0"/>
              <a:buNone/>
            </a:pPr>
            <a:fld id="{746B8C36-B546-411A-A689-C312AFFA812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34</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058863" y="763588"/>
            <a:ext cx="5653087" cy="3770312"/>
          </a:xfrm>
        </p:spPr>
      </p:sp>
      <p:sp>
        <p:nvSpPr>
          <p:cNvPr id="9216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2164" name="Slide Number Placeholder 3"/>
          <p:cNvSpPr>
            <a:spLocks noGrp="1"/>
          </p:cNvSpPr>
          <p:nvPr>
            <p:ph type="sldNum" sz="quarter"/>
          </p:nvPr>
        </p:nvSpPr>
        <p:spPr>
          <a:noFill/>
        </p:spPr>
        <p:txBody>
          <a:bodyPr/>
          <a:lstStyle/>
          <a:p>
            <a:pPr>
              <a:buFont typeface="Times New Roman" pitchFamily="18" charset="0"/>
              <a:buNone/>
            </a:pPr>
            <a:fld id="{F345961E-2FA5-4270-BA97-E1DFE1D19AED}"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35</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1058863" y="763588"/>
            <a:ext cx="5653087" cy="3770312"/>
          </a:xfrm>
        </p:spPr>
      </p:sp>
      <p:sp>
        <p:nvSpPr>
          <p:cNvPr id="9318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3188" name="Slide Number Placeholder 3"/>
          <p:cNvSpPr>
            <a:spLocks noGrp="1"/>
          </p:cNvSpPr>
          <p:nvPr>
            <p:ph type="sldNum" sz="quarter"/>
          </p:nvPr>
        </p:nvSpPr>
        <p:spPr>
          <a:noFill/>
        </p:spPr>
        <p:txBody>
          <a:bodyPr/>
          <a:lstStyle/>
          <a:p>
            <a:pPr>
              <a:buFont typeface="Times New Roman" pitchFamily="18" charset="0"/>
              <a:buNone/>
            </a:pPr>
            <a:fld id="{6A2C8694-C221-4FEA-9E12-B3C0B27446CA}"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36</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1058863" y="763588"/>
            <a:ext cx="5653087" cy="3770312"/>
          </a:xfrm>
        </p:spPr>
      </p:sp>
      <p:sp>
        <p:nvSpPr>
          <p:cNvPr id="9421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4212" name="Slide Number Placeholder 3"/>
          <p:cNvSpPr>
            <a:spLocks noGrp="1"/>
          </p:cNvSpPr>
          <p:nvPr>
            <p:ph type="sldNum" sz="quarter"/>
          </p:nvPr>
        </p:nvSpPr>
        <p:spPr>
          <a:noFill/>
        </p:spPr>
        <p:txBody>
          <a:bodyPr/>
          <a:lstStyle/>
          <a:p>
            <a:pPr>
              <a:buFont typeface="Times New Roman" pitchFamily="18" charset="0"/>
              <a:buNone/>
            </a:pPr>
            <a:fld id="{99B5D780-C4C6-4388-8FF1-343FF8860C38}"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37</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1058863" y="763588"/>
            <a:ext cx="5653087" cy="3770312"/>
          </a:xfrm>
        </p:spPr>
      </p:sp>
      <p:sp>
        <p:nvSpPr>
          <p:cNvPr id="9523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5236" name="Slide Number Placeholder 3"/>
          <p:cNvSpPr>
            <a:spLocks noGrp="1"/>
          </p:cNvSpPr>
          <p:nvPr>
            <p:ph type="sldNum" sz="quarter"/>
          </p:nvPr>
        </p:nvSpPr>
        <p:spPr>
          <a:noFill/>
        </p:spPr>
        <p:txBody>
          <a:bodyPr/>
          <a:lstStyle/>
          <a:p>
            <a:pPr>
              <a:buFont typeface="Times New Roman" pitchFamily="18" charset="0"/>
              <a:buNone/>
            </a:pPr>
            <a:fld id="{6323DE5F-A0C3-4A34-907F-BA2EB738EDE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38</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058863" y="763588"/>
            <a:ext cx="5653087" cy="3770312"/>
          </a:xfrm>
        </p:spPr>
      </p:sp>
      <p:sp>
        <p:nvSpPr>
          <p:cNvPr id="9625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6260" name="Slide Number Placeholder 3"/>
          <p:cNvSpPr>
            <a:spLocks noGrp="1"/>
          </p:cNvSpPr>
          <p:nvPr>
            <p:ph type="sldNum" sz="quarter"/>
          </p:nvPr>
        </p:nvSpPr>
        <p:spPr>
          <a:noFill/>
        </p:spPr>
        <p:txBody>
          <a:bodyPr/>
          <a:lstStyle/>
          <a:p>
            <a:pPr>
              <a:buFont typeface="Times New Roman" pitchFamily="18" charset="0"/>
              <a:buNone/>
            </a:pPr>
            <a:fld id="{3DA5BB6D-5DB0-4CD7-8228-CF1ED295344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39</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058863" y="763588"/>
            <a:ext cx="5653087" cy="3770312"/>
          </a:xfrm>
        </p:spPr>
      </p:sp>
      <p:sp>
        <p:nvSpPr>
          <p:cNvPr id="6144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1444" name="Slide Number Placeholder 3"/>
          <p:cNvSpPr>
            <a:spLocks noGrp="1"/>
          </p:cNvSpPr>
          <p:nvPr>
            <p:ph type="sldNum" sz="quarter"/>
          </p:nvPr>
        </p:nvSpPr>
        <p:spPr>
          <a:noFill/>
        </p:spPr>
        <p:txBody>
          <a:bodyPr/>
          <a:lstStyle/>
          <a:p>
            <a:pPr>
              <a:buFont typeface="Times New Roman" pitchFamily="18" charset="0"/>
              <a:buNone/>
            </a:pPr>
            <a:fld id="{E82DAE38-2BA0-4839-AE84-0F7EB87769DD}"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1058863" y="763588"/>
            <a:ext cx="5653087" cy="3770312"/>
          </a:xfrm>
        </p:spPr>
      </p:sp>
      <p:sp>
        <p:nvSpPr>
          <p:cNvPr id="9728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7284" name="Slide Number Placeholder 3"/>
          <p:cNvSpPr>
            <a:spLocks noGrp="1"/>
          </p:cNvSpPr>
          <p:nvPr>
            <p:ph type="sldNum" sz="quarter"/>
          </p:nvPr>
        </p:nvSpPr>
        <p:spPr>
          <a:noFill/>
        </p:spPr>
        <p:txBody>
          <a:bodyPr/>
          <a:lstStyle/>
          <a:p>
            <a:pPr>
              <a:buFont typeface="Times New Roman" pitchFamily="18" charset="0"/>
              <a:buNone/>
            </a:pPr>
            <a:fld id="{E1E96F91-71F6-4C73-9DFC-4361EFC0C11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40</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058863" y="763588"/>
            <a:ext cx="5653087" cy="3770312"/>
          </a:xfrm>
        </p:spPr>
      </p:sp>
      <p:sp>
        <p:nvSpPr>
          <p:cNvPr id="9830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8308" name="Slide Number Placeholder 3"/>
          <p:cNvSpPr>
            <a:spLocks noGrp="1"/>
          </p:cNvSpPr>
          <p:nvPr>
            <p:ph type="sldNum" sz="quarter"/>
          </p:nvPr>
        </p:nvSpPr>
        <p:spPr>
          <a:noFill/>
        </p:spPr>
        <p:txBody>
          <a:bodyPr/>
          <a:lstStyle/>
          <a:p>
            <a:pPr>
              <a:buFont typeface="Times New Roman" pitchFamily="18" charset="0"/>
              <a:buNone/>
            </a:pPr>
            <a:fld id="{EB099F25-1A16-4FA4-8EE5-92D22FBACD9B}"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41</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1058863" y="763588"/>
            <a:ext cx="5653087" cy="3770312"/>
          </a:xfrm>
        </p:spPr>
      </p:sp>
      <p:sp>
        <p:nvSpPr>
          <p:cNvPr id="9933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99332" name="Slide Number Placeholder 3"/>
          <p:cNvSpPr>
            <a:spLocks noGrp="1"/>
          </p:cNvSpPr>
          <p:nvPr>
            <p:ph type="sldNum" sz="quarter"/>
          </p:nvPr>
        </p:nvSpPr>
        <p:spPr>
          <a:noFill/>
        </p:spPr>
        <p:txBody>
          <a:bodyPr/>
          <a:lstStyle/>
          <a:p>
            <a:pPr>
              <a:buFont typeface="Times New Roman" pitchFamily="18" charset="0"/>
              <a:buNone/>
            </a:pPr>
            <a:fld id="{EDF5B77D-D8A6-45F2-A3C6-18F814B48405}"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42</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058863" y="763588"/>
            <a:ext cx="5653087" cy="3770312"/>
          </a:xfrm>
        </p:spPr>
      </p:sp>
      <p:sp>
        <p:nvSpPr>
          <p:cNvPr id="10035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0356" name="Slide Number Placeholder 3"/>
          <p:cNvSpPr>
            <a:spLocks noGrp="1"/>
          </p:cNvSpPr>
          <p:nvPr>
            <p:ph type="sldNum" sz="quarter"/>
          </p:nvPr>
        </p:nvSpPr>
        <p:spPr>
          <a:noFill/>
        </p:spPr>
        <p:txBody>
          <a:bodyPr/>
          <a:lstStyle/>
          <a:p>
            <a:pPr>
              <a:buFont typeface="Times New Roman" pitchFamily="18" charset="0"/>
              <a:buNone/>
            </a:pPr>
            <a:fld id="{1654BBFD-5A1A-4730-882D-C549572DA55B}"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43</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1058863" y="763588"/>
            <a:ext cx="5653087" cy="3770312"/>
          </a:xfrm>
        </p:spPr>
      </p:sp>
      <p:sp>
        <p:nvSpPr>
          <p:cNvPr id="10137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1380" name="Slide Number Placeholder 3"/>
          <p:cNvSpPr>
            <a:spLocks noGrp="1"/>
          </p:cNvSpPr>
          <p:nvPr>
            <p:ph type="sldNum" sz="quarter"/>
          </p:nvPr>
        </p:nvSpPr>
        <p:spPr>
          <a:noFill/>
        </p:spPr>
        <p:txBody>
          <a:bodyPr/>
          <a:lstStyle/>
          <a:p>
            <a:pPr>
              <a:buFont typeface="Times New Roman" pitchFamily="18" charset="0"/>
              <a:buNone/>
            </a:pPr>
            <a:fld id="{9827FD7C-96DB-42EA-B08C-D858E2F526AA}"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44</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1058863" y="763588"/>
            <a:ext cx="5653087" cy="3770312"/>
          </a:xfrm>
        </p:spPr>
      </p:sp>
      <p:sp>
        <p:nvSpPr>
          <p:cNvPr id="10240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2404" name="Slide Number Placeholder 3"/>
          <p:cNvSpPr>
            <a:spLocks noGrp="1"/>
          </p:cNvSpPr>
          <p:nvPr>
            <p:ph type="sldNum" sz="quarter"/>
          </p:nvPr>
        </p:nvSpPr>
        <p:spPr>
          <a:noFill/>
        </p:spPr>
        <p:txBody>
          <a:bodyPr/>
          <a:lstStyle/>
          <a:p>
            <a:pPr>
              <a:buFont typeface="Times New Roman" pitchFamily="18" charset="0"/>
              <a:buNone/>
            </a:pPr>
            <a:fld id="{870BFF9B-34AF-4BCF-A960-C7843980DD21}"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45</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058863" y="763588"/>
            <a:ext cx="5653087" cy="3770312"/>
          </a:xfrm>
        </p:spPr>
      </p:sp>
      <p:sp>
        <p:nvSpPr>
          <p:cNvPr id="10342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3428" name="Slide Number Placeholder 3"/>
          <p:cNvSpPr>
            <a:spLocks noGrp="1"/>
          </p:cNvSpPr>
          <p:nvPr>
            <p:ph type="sldNum" sz="quarter"/>
          </p:nvPr>
        </p:nvSpPr>
        <p:spPr>
          <a:noFill/>
        </p:spPr>
        <p:txBody>
          <a:bodyPr/>
          <a:lstStyle/>
          <a:p>
            <a:pPr>
              <a:buFont typeface="Times New Roman" pitchFamily="18" charset="0"/>
              <a:buNone/>
            </a:pPr>
            <a:fld id="{87D4D6AE-18C9-4099-B3C5-9576DB34D926}"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46</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058863" y="763588"/>
            <a:ext cx="5653087" cy="3770312"/>
          </a:xfrm>
        </p:spPr>
      </p:sp>
      <p:sp>
        <p:nvSpPr>
          <p:cNvPr id="10445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4452" name="Slide Number Placeholder 3"/>
          <p:cNvSpPr>
            <a:spLocks noGrp="1"/>
          </p:cNvSpPr>
          <p:nvPr>
            <p:ph type="sldNum" sz="quarter"/>
          </p:nvPr>
        </p:nvSpPr>
        <p:spPr>
          <a:noFill/>
        </p:spPr>
        <p:txBody>
          <a:bodyPr/>
          <a:lstStyle/>
          <a:p>
            <a:pPr>
              <a:buFont typeface="Times New Roman" pitchFamily="18" charset="0"/>
              <a:buNone/>
            </a:pPr>
            <a:fld id="{F418DE75-4831-4440-A9E9-A594D5082510}"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47</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1058863" y="763588"/>
            <a:ext cx="5653087" cy="3770312"/>
          </a:xfrm>
        </p:spPr>
      </p:sp>
      <p:sp>
        <p:nvSpPr>
          <p:cNvPr id="10547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5476" name="Slide Number Placeholder 3"/>
          <p:cNvSpPr>
            <a:spLocks noGrp="1"/>
          </p:cNvSpPr>
          <p:nvPr>
            <p:ph type="sldNum" sz="quarter"/>
          </p:nvPr>
        </p:nvSpPr>
        <p:spPr>
          <a:noFill/>
        </p:spPr>
        <p:txBody>
          <a:bodyPr/>
          <a:lstStyle/>
          <a:p>
            <a:pPr>
              <a:buFont typeface="Times New Roman" pitchFamily="18" charset="0"/>
              <a:buNone/>
            </a:pPr>
            <a:fld id="{C598135E-7F9A-48AC-8DF5-D9F6BA82739F}"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48</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058863" y="763588"/>
            <a:ext cx="5653087" cy="3770312"/>
          </a:xfrm>
        </p:spPr>
      </p:sp>
      <p:sp>
        <p:nvSpPr>
          <p:cNvPr id="10649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6500" name="Slide Number Placeholder 3"/>
          <p:cNvSpPr>
            <a:spLocks noGrp="1"/>
          </p:cNvSpPr>
          <p:nvPr>
            <p:ph type="sldNum" sz="quarter"/>
          </p:nvPr>
        </p:nvSpPr>
        <p:spPr>
          <a:noFill/>
        </p:spPr>
        <p:txBody>
          <a:bodyPr/>
          <a:lstStyle/>
          <a:p>
            <a:pPr>
              <a:buFont typeface="Times New Roman" pitchFamily="18" charset="0"/>
              <a:buNone/>
            </a:pPr>
            <a:fld id="{76DF5A86-1F26-46B6-984B-A5151617E813}"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49</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6"/>
          <p:cNvSpPr>
            <a:spLocks noGrp="1" noChangeArrowheads="1"/>
          </p:cNvSpPr>
          <p:nvPr>
            <p:ph type="sldNum" sz="quarter"/>
          </p:nvPr>
        </p:nvSpPr>
        <p:spPr>
          <a:noFill/>
        </p:spPr>
        <p:txBody>
          <a:bodyPr/>
          <a:lstStyle/>
          <a:p>
            <a:pPr>
              <a:buFont typeface="Times New Roman" pitchFamily="18" charset="0"/>
              <a:buNone/>
            </a:pPr>
            <a:fld id="{426C7F6C-C222-434A-9ED6-BEFF7AEA9330}"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US" smtClean="0">
              <a:latin typeface="Times New Roman" pitchFamily="18" charset="0"/>
              <a:ea typeface="Arial Unicode MS" pitchFamily="34" charset="-128"/>
              <a:cs typeface="Arial Unicode MS" pitchFamily="34" charset="-128"/>
            </a:endParaRPr>
          </a:p>
        </p:txBody>
      </p:sp>
      <p:sp>
        <p:nvSpPr>
          <p:cNvPr id="62467"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62468"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xfrm>
            <a:off x="1058863" y="763588"/>
            <a:ext cx="5653087" cy="3770312"/>
          </a:xfrm>
        </p:spPr>
      </p:sp>
      <p:sp>
        <p:nvSpPr>
          <p:cNvPr id="10752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7524" name="Slide Number Placeholder 3"/>
          <p:cNvSpPr>
            <a:spLocks noGrp="1"/>
          </p:cNvSpPr>
          <p:nvPr>
            <p:ph type="sldNum" sz="quarter"/>
          </p:nvPr>
        </p:nvSpPr>
        <p:spPr>
          <a:noFill/>
        </p:spPr>
        <p:txBody>
          <a:bodyPr/>
          <a:lstStyle/>
          <a:p>
            <a:pPr>
              <a:buFont typeface="Times New Roman" pitchFamily="18" charset="0"/>
              <a:buNone/>
            </a:pPr>
            <a:fld id="{5C6361AE-94FB-4012-B6BA-1EFF8009A9DA}"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50</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xfrm>
            <a:off x="1058863" y="763588"/>
            <a:ext cx="5653087" cy="3770312"/>
          </a:xfrm>
        </p:spPr>
      </p:sp>
      <p:sp>
        <p:nvSpPr>
          <p:cNvPr id="10854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8548" name="Slide Number Placeholder 3"/>
          <p:cNvSpPr>
            <a:spLocks noGrp="1"/>
          </p:cNvSpPr>
          <p:nvPr>
            <p:ph type="sldNum" sz="quarter"/>
          </p:nvPr>
        </p:nvSpPr>
        <p:spPr>
          <a:noFill/>
        </p:spPr>
        <p:txBody>
          <a:bodyPr/>
          <a:lstStyle/>
          <a:p>
            <a:pPr>
              <a:buFont typeface="Times New Roman" pitchFamily="18" charset="0"/>
              <a:buNone/>
            </a:pPr>
            <a:fld id="{CCB06171-46F5-4CAA-AA89-4410750210B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51</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1058863" y="763588"/>
            <a:ext cx="5653087" cy="3770312"/>
          </a:xfrm>
        </p:spPr>
      </p:sp>
      <p:sp>
        <p:nvSpPr>
          <p:cNvPr id="10957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09572" name="Slide Number Placeholder 3"/>
          <p:cNvSpPr>
            <a:spLocks noGrp="1"/>
          </p:cNvSpPr>
          <p:nvPr>
            <p:ph type="sldNum" sz="quarter"/>
          </p:nvPr>
        </p:nvSpPr>
        <p:spPr>
          <a:noFill/>
        </p:spPr>
        <p:txBody>
          <a:bodyPr/>
          <a:lstStyle/>
          <a:p>
            <a:pPr>
              <a:buFont typeface="Times New Roman" pitchFamily="18" charset="0"/>
              <a:buNone/>
            </a:pPr>
            <a:fld id="{1EEA5C72-8C5E-42F7-88CB-CA9F6BBA13E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52</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1058863" y="763588"/>
            <a:ext cx="5653087" cy="3770312"/>
          </a:xfrm>
        </p:spPr>
      </p:sp>
      <p:sp>
        <p:nvSpPr>
          <p:cNvPr id="11059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10596" name="Slide Number Placeholder 3"/>
          <p:cNvSpPr>
            <a:spLocks noGrp="1"/>
          </p:cNvSpPr>
          <p:nvPr>
            <p:ph type="sldNum" sz="quarter"/>
          </p:nvPr>
        </p:nvSpPr>
        <p:spPr>
          <a:noFill/>
        </p:spPr>
        <p:txBody>
          <a:bodyPr/>
          <a:lstStyle/>
          <a:p>
            <a:pPr>
              <a:buFont typeface="Times New Roman" pitchFamily="18" charset="0"/>
              <a:buNone/>
            </a:pPr>
            <a:fld id="{12F79FBA-CA52-4524-9215-69C686A4A519}"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53</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xfrm>
            <a:off x="1058863" y="763588"/>
            <a:ext cx="5653087" cy="3770312"/>
          </a:xfrm>
        </p:spPr>
      </p:sp>
      <p:sp>
        <p:nvSpPr>
          <p:cNvPr id="11161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11620" name="Slide Number Placeholder 3"/>
          <p:cNvSpPr>
            <a:spLocks noGrp="1"/>
          </p:cNvSpPr>
          <p:nvPr>
            <p:ph type="sldNum" sz="quarter"/>
          </p:nvPr>
        </p:nvSpPr>
        <p:spPr>
          <a:noFill/>
        </p:spPr>
        <p:txBody>
          <a:bodyPr/>
          <a:lstStyle/>
          <a:p>
            <a:pPr>
              <a:buFont typeface="Times New Roman" pitchFamily="18" charset="0"/>
              <a:buNone/>
            </a:pPr>
            <a:fld id="{15B80C43-D579-4E7C-ADA8-A3957A89B79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54</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1058863" y="763588"/>
            <a:ext cx="5653087" cy="3770312"/>
          </a:xfrm>
        </p:spPr>
      </p:sp>
      <p:sp>
        <p:nvSpPr>
          <p:cNvPr id="11264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12644" name="Slide Number Placeholder 3"/>
          <p:cNvSpPr>
            <a:spLocks noGrp="1"/>
          </p:cNvSpPr>
          <p:nvPr>
            <p:ph type="sldNum" sz="quarter"/>
          </p:nvPr>
        </p:nvSpPr>
        <p:spPr>
          <a:noFill/>
        </p:spPr>
        <p:txBody>
          <a:bodyPr/>
          <a:lstStyle/>
          <a:p>
            <a:pPr>
              <a:buFont typeface="Times New Roman" pitchFamily="18" charset="0"/>
              <a:buNone/>
            </a:pPr>
            <a:fld id="{5C0C289D-C7C0-46A9-A0E8-16059ABE5B06}"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55</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058863" y="763588"/>
            <a:ext cx="5653087" cy="3770312"/>
          </a:xfrm>
        </p:spPr>
      </p:sp>
      <p:sp>
        <p:nvSpPr>
          <p:cNvPr id="11366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13668" name="Slide Number Placeholder 3"/>
          <p:cNvSpPr>
            <a:spLocks noGrp="1"/>
          </p:cNvSpPr>
          <p:nvPr>
            <p:ph type="sldNum" sz="quarter"/>
          </p:nvPr>
        </p:nvSpPr>
        <p:spPr>
          <a:noFill/>
        </p:spPr>
        <p:txBody>
          <a:bodyPr/>
          <a:lstStyle/>
          <a:p>
            <a:pPr>
              <a:buFont typeface="Times New Roman" pitchFamily="18" charset="0"/>
              <a:buNone/>
            </a:pPr>
            <a:fld id="{735F7BE6-21A9-4493-ABAB-A255F30D29A1}"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56</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1058863" y="763588"/>
            <a:ext cx="5653087" cy="3770312"/>
          </a:xfrm>
        </p:spPr>
      </p:sp>
      <p:sp>
        <p:nvSpPr>
          <p:cNvPr id="11469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114692" name="Slide Number Placeholder 3"/>
          <p:cNvSpPr>
            <a:spLocks noGrp="1"/>
          </p:cNvSpPr>
          <p:nvPr>
            <p:ph type="sldNum" sz="quarter"/>
          </p:nvPr>
        </p:nvSpPr>
        <p:spPr>
          <a:noFill/>
        </p:spPr>
        <p:txBody>
          <a:bodyPr/>
          <a:lstStyle/>
          <a:p>
            <a:pPr>
              <a:buFont typeface="Times New Roman" pitchFamily="18" charset="0"/>
              <a:buNone/>
            </a:pPr>
            <a:fld id="{B5EF9EC8-F83F-4580-AA71-98217D2E16A3}"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57</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8863" y="763588"/>
            <a:ext cx="5653087" cy="3770312"/>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idx="10"/>
          </p:nvPr>
        </p:nvSpPr>
        <p:spPr/>
        <p:txBody>
          <a:bodyPr/>
          <a:lstStyle/>
          <a:p>
            <a:pPr>
              <a:defRPr/>
            </a:pPr>
            <a:fld id="{5C6848FE-3F7A-4A8D-AB24-7462F9707C7B}" type="slidenum">
              <a:rPr lang="en-US" smtClean="0"/>
              <a:pPr>
                <a:defRPr/>
              </a:pPr>
              <a:t>58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058863" y="763588"/>
            <a:ext cx="5653087" cy="3770312"/>
          </a:xfrm>
        </p:spPr>
      </p:sp>
      <p:sp>
        <p:nvSpPr>
          <p:cNvPr id="6349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3492" name="Slide Number Placeholder 3"/>
          <p:cNvSpPr>
            <a:spLocks noGrp="1"/>
          </p:cNvSpPr>
          <p:nvPr>
            <p:ph type="sldNum" sz="quarter"/>
          </p:nvPr>
        </p:nvSpPr>
        <p:spPr>
          <a:noFill/>
        </p:spPr>
        <p:txBody>
          <a:bodyPr/>
          <a:lstStyle/>
          <a:p>
            <a:pPr>
              <a:buFont typeface="Times New Roman" pitchFamily="18" charset="0"/>
              <a:buNone/>
            </a:pPr>
            <a:fld id="{3649F34B-7104-4CBE-841E-471E350C0BA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US" smtClean="0">
              <a:latin typeface="Times New Roman" pitchFamily="18" charset="0"/>
              <a:ea typeface="Arial Unicode MS" pitchFamily="34" charset="-128"/>
              <a:cs typeface="Arial Unicode MS"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6"/>
          <p:cNvSpPr>
            <a:spLocks noGrp="1" noChangeArrowheads="1"/>
          </p:cNvSpPr>
          <p:nvPr>
            <p:ph type="sldNum" sz="quarter"/>
          </p:nvPr>
        </p:nvSpPr>
        <p:spPr>
          <a:noFill/>
        </p:spPr>
        <p:txBody>
          <a:bodyPr/>
          <a:lstStyle/>
          <a:p>
            <a:pPr>
              <a:buFont typeface="Times New Roman" pitchFamily="18" charset="0"/>
              <a:buNone/>
            </a:pPr>
            <a:fld id="{2D332876-2584-4244-9C07-A60AC4139ED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US" smtClean="0">
              <a:latin typeface="Times New Roman" pitchFamily="18" charset="0"/>
              <a:ea typeface="Arial Unicode MS" pitchFamily="34" charset="-128"/>
              <a:cs typeface="Arial Unicode MS" pitchFamily="34" charset="-128"/>
            </a:endParaRPr>
          </a:p>
        </p:txBody>
      </p:sp>
      <p:sp>
        <p:nvSpPr>
          <p:cNvPr id="64515"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64516"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6"/>
          <p:cNvSpPr>
            <a:spLocks noGrp="1" noChangeArrowheads="1"/>
          </p:cNvSpPr>
          <p:nvPr>
            <p:ph type="sldNum" sz="quarter"/>
          </p:nvPr>
        </p:nvSpPr>
        <p:spPr>
          <a:noFill/>
        </p:spPr>
        <p:txBody>
          <a:bodyPr/>
          <a:lstStyle/>
          <a:p>
            <a:pPr>
              <a:buFont typeface="Times New Roman" pitchFamily="18" charset="0"/>
              <a:buNone/>
            </a:pPr>
            <a:fld id="{8EDCEE41-1038-4E0F-AA83-B18E36599639}"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US" smtClean="0">
              <a:latin typeface="Times New Roman" pitchFamily="18" charset="0"/>
              <a:ea typeface="Arial Unicode MS" pitchFamily="34" charset="-128"/>
              <a:cs typeface="Arial Unicode MS" pitchFamily="34" charset="-128"/>
            </a:endParaRPr>
          </a:p>
        </p:txBody>
      </p:sp>
      <p:sp>
        <p:nvSpPr>
          <p:cNvPr id="65539"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65540"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6"/>
          <p:cNvSpPr>
            <a:spLocks noGrp="1" noChangeArrowheads="1"/>
          </p:cNvSpPr>
          <p:nvPr>
            <p:ph type="sldNum" sz="quarter"/>
          </p:nvPr>
        </p:nvSpPr>
        <p:spPr>
          <a:noFill/>
        </p:spPr>
        <p:txBody>
          <a:bodyPr/>
          <a:lstStyle/>
          <a:p>
            <a:pPr>
              <a:buFont typeface="Times New Roman" pitchFamily="18" charset="0"/>
              <a:buNone/>
            </a:pPr>
            <a:fld id="{3F195779-B048-4711-A88F-01441ADCEE9A}"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US" smtClean="0">
              <a:latin typeface="Times New Roman" pitchFamily="18" charset="0"/>
              <a:ea typeface="Arial Unicode MS" pitchFamily="34" charset="-128"/>
              <a:cs typeface="Arial Unicode MS" pitchFamily="34" charset="-128"/>
            </a:endParaRPr>
          </a:p>
        </p:txBody>
      </p:sp>
      <p:sp>
        <p:nvSpPr>
          <p:cNvPr id="66563" name="Rectangle 1"/>
          <p:cNvSpPr>
            <a:spLocks noChangeArrowheads="1" noTextEdit="1"/>
          </p:cNvSpPr>
          <p:nvPr>
            <p:ph type="sldImg"/>
          </p:nvPr>
        </p:nvSpPr>
        <p:spPr>
          <a:xfrm>
            <a:off x="1057275" y="763588"/>
            <a:ext cx="5657850" cy="3771900"/>
          </a:xfrm>
          <a:solidFill>
            <a:srgbClr val="FFFFFF"/>
          </a:solidFill>
          <a:ln>
            <a:solidFill>
              <a:srgbClr val="000000"/>
            </a:solidFill>
            <a:miter lim="800000"/>
          </a:ln>
        </p:spPr>
      </p:sp>
      <p:sp>
        <p:nvSpPr>
          <p:cNvPr id="66564" name="Rectangle 2"/>
          <p:cNvSpPr>
            <a:spLocks noChangeArrowheads="1"/>
          </p:cNvSpPr>
          <p:nvPr>
            <p:ph type="body" idx="1"/>
          </p:nvPr>
        </p:nvSpPr>
        <p:spPr>
          <a:xfrm>
            <a:off x="777875" y="4776788"/>
            <a:ext cx="6218238" cy="4435475"/>
          </a:xfrm>
          <a:noFill/>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8663" y="2012950"/>
            <a:ext cx="8262937" cy="1389063"/>
          </a:xfrm>
        </p:spPr>
        <p:txBody>
          <a:bodyPr/>
          <a:lstStyle/>
          <a:p>
            <a:r>
              <a:rPr lang="en-US" smtClean="0"/>
              <a:t>Click to edit Master title style</a:t>
            </a:r>
            <a:endParaRPr lang="en-US"/>
          </a:p>
        </p:txBody>
      </p:sp>
      <p:sp>
        <p:nvSpPr>
          <p:cNvPr id="3" name="Subtitle 2"/>
          <p:cNvSpPr>
            <a:spLocks noGrp="1"/>
          </p:cNvSpPr>
          <p:nvPr>
            <p:ph type="subTitle" idx="1"/>
          </p:nvPr>
        </p:nvSpPr>
        <p:spPr>
          <a:xfrm>
            <a:off x="1457325" y="3671888"/>
            <a:ext cx="6805613" cy="1655762"/>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897BCAC7-FC7E-460C-B853-8EE27D20902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765A6F46-7FBF-4A0B-AB27-CA512167927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5325" y="258763"/>
            <a:ext cx="2185988" cy="5622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5775" y="258763"/>
            <a:ext cx="6407150" cy="5622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20E4B246-4DC4-4A1C-BF65-3F692DFFFC0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5E6ADD4B-0CF9-4F9D-837F-96CBC7B2EB1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8350" y="4164013"/>
            <a:ext cx="8261350" cy="12874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68350" y="2746375"/>
            <a:ext cx="8261350" cy="1417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A2E8625-C3AE-4B61-82E6-3D311ACD03E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5775" y="1516063"/>
            <a:ext cx="4295775" cy="4365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3950" y="1516063"/>
            <a:ext cx="4297363" cy="4365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F7D94E12-ABA3-4531-ACBB-C7666B6B069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5775" y="258763"/>
            <a:ext cx="8748713" cy="10810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85775" y="1450975"/>
            <a:ext cx="4295775" cy="6048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85775" y="2055813"/>
            <a:ext cx="4295775" cy="37322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37125" y="1450975"/>
            <a:ext cx="4297363" cy="6048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37125" y="2055813"/>
            <a:ext cx="4297363" cy="37322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A51806EB-D994-4C51-AD0E-ED193D0AD93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26774C09-1170-4671-8D91-ECFFA40C3AD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8986BDE9-28A4-40A1-88FE-7DF941476AC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5775" y="258763"/>
            <a:ext cx="3198813" cy="10969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0475" y="258763"/>
            <a:ext cx="5434013" cy="5529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5775" y="1355725"/>
            <a:ext cx="3198813"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608B043E-35DC-47D8-996A-CB7FDD2A59F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05000" y="4535488"/>
            <a:ext cx="5832475" cy="5365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05000" y="579438"/>
            <a:ext cx="5832475" cy="38877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05000" y="5072063"/>
            <a:ext cx="5832475" cy="760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5258BB51-6B6C-4C76-9782-A58D0B8915D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85775" y="258763"/>
            <a:ext cx="8745538" cy="107950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85775" y="1516063"/>
            <a:ext cx="8745538" cy="4365625"/>
          </a:xfrm>
          <a:prstGeom prst="rect">
            <a:avLst/>
          </a:prstGeom>
          <a:noFill/>
          <a:ln w="9525">
            <a:noFill/>
            <a:round/>
            <a:headEnd/>
            <a:tailEnd/>
          </a:ln>
        </p:spPr>
        <p:txBody>
          <a:bodyPr vert="horz" wrap="square" lIns="0" tIns="28224"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85775" y="5903913"/>
            <a:ext cx="2262188" cy="4445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Font typeface="Times New Roman" pitchFamily="16" charset="0"/>
              <a:buNone/>
              <a:tabLst>
                <a:tab pos="723900" algn="l"/>
                <a:tab pos="1447800" algn="l"/>
                <a:tab pos="2171700" algn="l"/>
              </a:tabLst>
              <a:defRPr sz="1400">
                <a:solidFill>
                  <a:srgbClr val="FFFFFF"/>
                </a:solidFill>
                <a:latin typeface="+mn-lt"/>
                <a:ea typeface="DejaVu Sans" charset="0"/>
                <a:cs typeface="DejaVu Sans" charset="0"/>
              </a:defRPr>
            </a:lvl1pPr>
          </a:lstStyle>
          <a:p>
            <a:pPr>
              <a:defRPr/>
            </a:pPr>
            <a:endParaRPr lang="en-US"/>
          </a:p>
        </p:txBody>
      </p:sp>
      <p:sp>
        <p:nvSpPr>
          <p:cNvPr id="3076" name="Rectangle 4"/>
          <p:cNvSpPr>
            <a:spLocks noGrp="1" noChangeArrowheads="1"/>
          </p:cNvSpPr>
          <p:nvPr>
            <p:ph type="ftr"/>
          </p:nvPr>
        </p:nvSpPr>
        <p:spPr bwMode="auto">
          <a:xfrm>
            <a:off x="3324225" y="5903913"/>
            <a:ext cx="3079750" cy="4445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buFont typeface="Times New Roman" pitchFamily="16" charset="0"/>
              <a:buNone/>
              <a:tabLst>
                <a:tab pos="723900" algn="l"/>
                <a:tab pos="1447800" algn="l"/>
                <a:tab pos="2171700" algn="l"/>
                <a:tab pos="2895600" algn="l"/>
              </a:tabLst>
              <a:defRPr sz="1400">
                <a:solidFill>
                  <a:srgbClr val="FFFFFF"/>
                </a:solidFill>
                <a:latin typeface="+mn-lt"/>
                <a:ea typeface="DejaVu Sans" charset="0"/>
                <a:cs typeface="DejaVu Sans" charset="0"/>
              </a:defRPr>
            </a:lvl1pPr>
          </a:lstStyle>
          <a:p>
            <a:pPr>
              <a:defRPr/>
            </a:pPr>
            <a:endParaRPr lang="en-US"/>
          </a:p>
        </p:txBody>
      </p:sp>
      <p:sp>
        <p:nvSpPr>
          <p:cNvPr id="3077" name="Rectangle 5"/>
          <p:cNvSpPr>
            <a:spLocks noGrp="1" noChangeArrowheads="1"/>
          </p:cNvSpPr>
          <p:nvPr>
            <p:ph type="sldNum"/>
          </p:nvPr>
        </p:nvSpPr>
        <p:spPr bwMode="auto">
          <a:xfrm>
            <a:off x="6969125" y="5903913"/>
            <a:ext cx="2262188" cy="4445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723900" algn="l"/>
                <a:tab pos="1447800" algn="l"/>
                <a:tab pos="2171700" algn="l"/>
              </a:tabLst>
              <a:defRPr sz="1400">
                <a:solidFill>
                  <a:srgbClr val="FFFFFF"/>
                </a:solidFill>
                <a:latin typeface="+mn-lt"/>
                <a:ea typeface="DejaVu Sans" charset="0"/>
                <a:cs typeface="DejaVu Sans" charset="0"/>
              </a:defRPr>
            </a:lvl1pPr>
          </a:lstStyle>
          <a:p>
            <a:pPr>
              <a:defRPr/>
            </a:pPr>
            <a:fld id="{87ABF1F1-8470-4274-81FB-C3BA59FD4CB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457200" rtl="0" eaLnBrk="0" fontAlgn="base" hangingPunct="0">
        <a:lnSpc>
          <a:spcPct val="93000"/>
        </a:lnSpc>
        <a:spcBef>
          <a:spcPct val="0"/>
        </a:spcBef>
        <a:spcAft>
          <a:spcPct val="0"/>
        </a:spcAft>
        <a:buClr>
          <a:srgbClr val="000000"/>
        </a:buClr>
        <a:buSzPct val="100000"/>
        <a:buFont typeface="Times New Roman" pitchFamily="18" charset="0"/>
        <a:defRPr sz="4400" b="1" i="1">
          <a:solidFill>
            <a:srgbClr val="FFFFFF"/>
          </a:solidFill>
          <a:latin typeface="+mj-lt"/>
          <a:ea typeface="Arial Unicode MS" pitchFamily="34" charset="-128"/>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pitchFamily="18" charset="0"/>
        <a:defRPr sz="4400" b="1" i="1">
          <a:solidFill>
            <a:srgbClr val="FFFFFF"/>
          </a:solidFill>
          <a:latin typeface="Times New Roman" pitchFamily="16" charset="0"/>
          <a:ea typeface="Arial Unicode MS" pitchFamily="34" charset="-128"/>
          <a:cs typeface="Arial Unicode MS" charset="0"/>
        </a:defRPr>
      </a:lvl2pPr>
      <a:lvl3pPr algn="ctr" defTabSz="457200" rtl="0" eaLnBrk="0" fontAlgn="base" hangingPunct="0">
        <a:lnSpc>
          <a:spcPct val="93000"/>
        </a:lnSpc>
        <a:spcBef>
          <a:spcPct val="0"/>
        </a:spcBef>
        <a:spcAft>
          <a:spcPct val="0"/>
        </a:spcAft>
        <a:buClr>
          <a:srgbClr val="000000"/>
        </a:buClr>
        <a:buSzPct val="100000"/>
        <a:buFont typeface="Times New Roman" pitchFamily="18" charset="0"/>
        <a:defRPr sz="4400" b="1" i="1">
          <a:solidFill>
            <a:srgbClr val="FFFFFF"/>
          </a:solidFill>
          <a:latin typeface="Times New Roman" pitchFamily="16" charset="0"/>
          <a:ea typeface="Arial Unicode MS" pitchFamily="34" charset="-128"/>
          <a:cs typeface="Arial Unicode MS" charset="0"/>
        </a:defRPr>
      </a:lvl3pPr>
      <a:lvl4pPr algn="ctr" defTabSz="457200" rtl="0" eaLnBrk="0" fontAlgn="base" hangingPunct="0">
        <a:lnSpc>
          <a:spcPct val="93000"/>
        </a:lnSpc>
        <a:spcBef>
          <a:spcPct val="0"/>
        </a:spcBef>
        <a:spcAft>
          <a:spcPct val="0"/>
        </a:spcAft>
        <a:buClr>
          <a:srgbClr val="000000"/>
        </a:buClr>
        <a:buSzPct val="100000"/>
        <a:buFont typeface="Times New Roman" pitchFamily="18" charset="0"/>
        <a:defRPr sz="4400" b="1" i="1">
          <a:solidFill>
            <a:srgbClr val="FFFFFF"/>
          </a:solidFill>
          <a:latin typeface="Times New Roman" pitchFamily="16" charset="0"/>
          <a:ea typeface="Arial Unicode MS" pitchFamily="34" charset="-128"/>
          <a:cs typeface="Arial Unicode MS" charset="0"/>
        </a:defRPr>
      </a:lvl4pPr>
      <a:lvl5pPr algn="ctr" defTabSz="457200" rtl="0" eaLnBrk="0" fontAlgn="base" hangingPunct="0">
        <a:lnSpc>
          <a:spcPct val="93000"/>
        </a:lnSpc>
        <a:spcBef>
          <a:spcPct val="0"/>
        </a:spcBef>
        <a:spcAft>
          <a:spcPct val="0"/>
        </a:spcAft>
        <a:buClr>
          <a:srgbClr val="000000"/>
        </a:buClr>
        <a:buSzPct val="100000"/>
        <a:buFont typeface="Times New Roman" pitchFamily="18" charset="0"/>
        <a:defRPr sz="4400" b="1" i="1">
          <a:solidFill>
            <a:srgbClr val="FFFFFF"/>
          </a:solidFill>
          <a:latin typeface="Times New Roman" pitchFamily="16" charset="0"/>
          <a:ea typeface="Arial Unicode MS" pitchFamily="34" charset="-128"/>
          <a:cs typeface="Arial Unicode MS" charset="0"/>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b="1" i="1">
          <a:solidFill>
            <a:srgbClr val="FFFFFF"/>
          </a:solidFill>
          <a:latin typeface="Times New Roman" pitchFamily="16" charset="0"/>
          <a:cs typeface="Arial Unicode MS" charset="0"/>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b="1" i="1">
          <a:solidFill>
            <a:srgbClr val="FFFFFF"/>
          </a:solidFill>
          <a:latin typeface="Times New Roman" pitchFamily="16" charset="0"/>
          <a:cs typeface="Arial Unicode MS" charset="0"/>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b="1" i="1">
          <a:solidFill>
            <a:srgbClr val="FFFFFF"/>
          </a:solidFill>
          <a:latin typeface="Times New Roman" pitchFamily="16" charset="0"/>
          <a:cs typeface="Arial Unicode MS" charset="0"/>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itchFamily="16" charset="0"/>
        <a:defRPr sz="4400" b="1" i="1">
          <a:solidFill>
            <a:srgbClr val="FFFFFF"/>
          </a:solidFill>
          <a:latin typeface="Times New Roman" pitchFamily="16"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buChar char="•"/>
        <a:defRPr sz="3200">
          <a:solidFill>
            <a:srgbClr val="FFFFFF"/>
          </a:solidFill>
          <a:latin typeface="+mn-lt"/>
          <a:ea typeface="Arial Unicode MS"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buChar char="–"/>
        <a:defRPr sz="2800">
          <a:solidFill>
            <a:srgbClr val="FFFFFF"/>
          </a:solidFill>
          <a:latin typeface="+mn-lt"/>
          <a:ea typeface="Arial Unicode MS"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buChar char="•"/>
        <a:defRPr sz="2400">
          <a:solidFill>
            <a:srgbClr val="FFFFFF"/>
          </a:solidFill>
          <a:latin typeface="+mn-lt"/>
          <a:ea typeface="Arial Unicode MS"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buChar char="–"/>
        <a:defRPr sz="2000">
          <a:solidFill>
            <a:srgbClr val="FFFFFF"/>
          </a:solidFill>
          <a:latin typeface="+mn-lt"/>
          <a:ea typeface="Arial Unicode MS"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buChar char="»"/>
        <a:defRPr sz="2000">
          <a:solidFill>
            <a:srgbClr val="FFFFFF"/>
          </a:solidFill>
          <a:latin typeface="+mn-lt"/>
          <a:ea typeface="Arial Unicode MS" pitchFamily="34" charset="-128"/>
          <a:cs typeface="+mn-cs"/>
        </a:defRPr>
      </a:lvl5pPr>
      <a:lvl6pPr marL="25146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FFFFFF"/>
          </a:solidFill>
          <a:latin typeface="+mn-lt"/>
          <a:cs typeface="+mn-cs"/>
        </a:defRPr>
      </a:lvl6pPr>
      <a:lvl7pPr marL="29718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FFFFFF"/>
          </a:solidFill>
          <a:latin typeface="+mn-lt"/>
          <a:cs typeface="+mn-cs"/>
        </a:defRPr>
      </a:lvl7pPr>
      <a:lvl8pPr marL="34290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FFFFFF"/>
          </a:solidFill>
          <a:latin typeface="+mn-lt"/>
          <a:cs typeface="+mn-cs"/>
        </a:defRPr>
      </a:lvl8pPr>
      <a:lvl9pPr marL="3886200" indent="-228600" algn="l" defTabSz="457200" rtl="0" fontAlgn="base" hangingPunct="0">
        <a:lnSpc>
          <a:spcPct val="93000"/>
        </a:lnSpc>
        <a:spcBef>
          <a:spcPct val="0"/>
        </a:spcBef>
        <a:spcAft>
          <a:spcPts val="288"/>
        </a:spcAft>
        <a:buClr>
          <a:srgbClr val="000000"/>
        </a:buClr>
        <a:buSzPct val="100000"/>
        <a:buFont typeface="Times New Roman" pitchFamily="16" charset="0"/>
        <a:defRPr sz="2000">
          <a:solidFill>
            <a:srgbClr val="FFFFF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44538" y="1233488"/>
            <a:ext cx="8558212" cy="1238250"/>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mtClean="0"/>
              <a:t>Management of a Research Program</a:t>
            </a:r>
            <a:br>
              <a:rPr lang="en-US" smtClean="0"/>
            </a:br>
            <a:r>
              <a:rPr lang="en-US" smtClean="0"/>
              <a:t>and Utilization of the Result</a:t>
            </a:r>
          </a:p>
        </p:txBody>
      </p:sp>
      <p:sp>
        <p:nvSpPr>
          <p:cNvPr id="2051" name="Rectangle 2"/>
          <p:cNvSpPr>
            <a:spLocks noGrp="1" noChangeArrowheads="1"/>
          </p:cNvSpPr>
          <p:nvPr>
            <p:ph idx="1"/>
          </p:nvPr>
        </p:nvSpPr>
        <p:spPr>
          <a:xfrm>
            <a:off x="3886200" y="3886200"/>
            <a:ext cx="5346700" cy="1976438"/>
          </a:xfrm>
        </p:spPr>
        <p:txBody>
          <a:bodyPr/>
          <a:lstStyle/>
          <a:p>
            <a:pPr marL="431800" indent="-323850" algn="r" eaLnBrk="1">
              <a:buClr>
                <a:srgbClr val="FFFF00"/>
              </a:buClr>
              <a:buSzPct val="45000"/>
              <a:buFont typeface="Wingdings" pitchFamily="2" charset="2"/>
              <a:buNone/>
              <a:tabLst>
                <a:tab pos="723900" algn="l"/>
                <a:tab pos="1447800" algn="l"/>
                <a:tab pos="2171700" algn="l"/>
                <a:tab pos="2895600" algn="l"/>
                <a:tab pos="3619500" algn="l"/>
                <a:tab pos="4343400" algn="l"/>
                <a:tab pos="5067300" algn="l"/>
              </a:tabLst>
            </a:pPr>
            <a:r>
              <a:rPr lang="en-US" smtClean="0"/>
              <a:t>    Prof. Quazi Tarikul Islam</a:t>
            </a:r>
          </a:p>
          <a:p>
            <a:pPr marL="431800" indent="-323850" algn="r" eaLnBrk="1">
              <a:buClr>
                <a:srgbClr val="FFFF00"/>
              </a:buClr>
              <a:buSzPct val="45000"/>
              <a:buFont typeface="Wingdings" pitchFamily="2" charset="2"/>
              <a:buNone/>
              <a:tabLst>
                <a:tab pos="723900" algn="l"/>
                <a:tab pos="1447800" algn="l"/>
                <a:tab pos="2171700" algn="l"/>
                <a:tab pos="2895600" algn="l"/>
                <a:tab pos="3619500" algn="l"/>
                <a:tab pos="4343400" algn="l"/>
                <a:tab pos="5067300" algn="l"/>
              </a:tabLst>
            </a:pPr>
            <a:r>
              <a:rPr lang="en-US" sz="1800" smtClean="0"/>
              <a:t>FCPS, FACP, FRCP(G) FRCP(Edin)</a:t>
            </a:r>
          </a:p>
          <a:p>
            <a:pPr marL="431800" indent="-323850" algn="r" eaLnBrk="1">
              <a:buClr>
                <a:srgbClr val="FFFF00"/>
              </a:buClr>
              <a:buSzPct val="45000"/>
              <a:buFont typeface="Wingdings" pitchFamily="2" charset="2"/>
              <a:buNone/>
              <a:tabLst>
                <a:tab pos="723900" algn="l"/>
                <a:tab pos="1447800" algn="l"/>
                <a:tab pos="2171700" algn="l"/>
                <a:tab pos="2895600" algn="l"/>
                <a:tab pos="3619500" algn="l"/>
                <a:tab pos="4343400" algn="l"/>
                <a:tab pos="5067300" algn="l"/>
              </a:tabLst>
            </a:pPr>
            <a:r>
              <a:rPr lang="en-US" sz="2600" smtClean="0"/>
              <a:t>Professor of Medicine</a:t>
            </a:r>
          </a:p>
          <a:p>
            <a:pPr marL="431800" indent="-323850" algn="r" eaLnBrk="1">
              <a:buClr>
                <a:srgbClr val="FFFF00"/>
              </a:buClr>
              <a:buSzPct val="45000"/>
              <a:buFont typeface="Wingdings" pitchFamily="2" charset="2"/>
              <a:buNone/>
              <a:tabLst>
                <a:tab pos="723900" algn="l"/>
                <a:tab pos="1447800" algn="l"/>
                <a:tab pos="2171700" algn="l"/>
                <a:tab pos="2895600" algn="l"/>
                <a:tab pos="3619500" algn="l"/>
                <a:tab pos="4343400" algn="l"/>
                <a:tab pos="5067300" algn="l"/>
              </a:tabLst>
            </a:pPr>
            <a:r>
              <a:rPr lang="en-US" sz="2600" smtClean="0"/>
              <a:t>Dhaka Medical College</a:t>
            </a:r>
          </a:p>
        </p:txBody>
      </p:sp>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936625" y="512763"/>
            <a:ext cx="8366125" cy="1238250"/>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mtClean="0"/>
              <a:t>Issues for Research Management</a:t>
            </a:r>
            <a:br>
              <a:rPr lang="en-US" smtClean="0"/>
            </a:br>
            <a:endParaRPr lang="en-US" sz="2800" smtClean="0"/>
          </a:p>
        </p:txBody>
      </p:sp>
      <p:sp>
        <p:nvSpPr>
          <p:cNvPr id="10243" name="Rectangle 2"/>
          <p:cNvSpPr>
            <a:spLocks noGrp="1" noChangeArrowheads="1"/>
          </p:cNvSpPr>
          <p:nvPr>
            <p:ph idx="1"/>
          </p:nvPr>
        </p:nvSpPr>
        <p:spPr>
          <a:xfrm>
            <a:off x="363538" y="1825625"/>
            <a:ext cx="8869362" cy="4310063"/>
          </a:xfrm>
        </p:spPr>
        <p:txBody>
          <a:bodyPr/>
          <a:lstStyle/>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smtClean="0"/>
              <a:t>Working  towards removing apathy and lethargy of the staff.</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smtClean="0"/>
              <a:t>Bureaucratic delays and the efficiency and effectiveness of the research process-  making the lines of authority as short as possible, with delegation of authority.</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Leader and Manager</a:t>
            </a:r>
          </a:p>
        </p:txBody>
      </p:sp>
      <p:sp>
        <p:nvSpPr>
          <p:cNvPr id="3" name="Content Placeholder 2"/>
          <p:cNvSpPr>
            <a:spLocks noGrp="1"/>
          </p:cNvSpPr>
          <p:nvPr>
            <p:ph idx="1"/>
          </p:nvPr>
        </p:nvSpPr>
        <p:spPr>
          <a:xfrm>
            <a:off x="485775" y="1970087"/>
            <a:ext cx="8745538" cy="4089400"/>
          </a:xfrm>
        </p:spPr>
        <p:txBody>
          <a:bodyPr/>
          <a:lstStyle/>
          <a:p>
            <a:pPr algn="ctr">
              <a:buFont typeface="Times New Roman" pitchFamily="16" charset="0"/>
              <a:buNone/>
              <a:defRPr/>
            </a:pPr>
            <a:r>
              <a:rPr lang="en-US" sz="4000" dirty="0" smtClean="0">
                <a:solidFill>
                  <a:srgbClr val="FF0000"/>
                </a:solidFill>
                <a:ea typeface="+mn-ea"/>
              </a:rPr>
              <a:t>Leaders</a:t>
            </a:r>
            <a:r>
              <a:rPr lang="en-US" sz="4000" dirty="0" smtClean="0">
                <a:solidFill>
                  <a:schemeClr val="accent1">
                    <a:lumMod val="40000"/>
                    <a:lumOff val="60000"/>
                  </a:schemeClr>
                </a:solidFill>
                <a:ea typeface="+mn-ea"/>
              </a:rPr>
              <a:t> are people who do the right things </a:t>
            </a:r>
            <a:endParaRPr lang="en-US" sz="4000" dirty="0" smtClean="0">
              <a:solidFill>
                <a:schemeClr val="accent1">
                  <a:lumMod val="40000"/>
                  <a:lumOff val="60000"/>
                </a:schemeClr>
              </a:solidFill>
              <a:ea typeface="+mn-ea"/>
            </a:endParaRPr>
          </a:p>
          <a:p>
            <a:pPr algn="ctr">
              <a:buFont typeface="Times New Roman" pitchFamily="16" charset="0"/>
              <a:buNone/>
              <a:defRPr/>
            </a:pPr>
            <a:r>
              <a:rPr lang="en-US" sz="4000" dirty="0" smtClean="0">
                <a:solidFill>
                  <a:srgbClr val="FFFF00"/>
                </a:solidFill>
                <a:ea typeface="+mn-ea"/>
              </a:rPr>
              <a:t>and</a:t>
            </a:r>
            <a:r>
              <a:rPr lang="en-US" sz="4000" dirty="0" smtClean="0">
                <a:solidFill>
                  <a:schemeClr val="accent1">
                    <a:lumMod val="40000"/>
                    <a:lumOff val="60000"/>
                  </a:schemeClr>
                </a:solidFill>
                <a:ea typeface="+mn-ea"/>
              </a:rPr>
              <a:t> </a:t>
            </a:r>
            <a:endParaRPr lang="en-US" sz="4000" dirty="0" smtClean="0">
              <a:solidFill>
                <a:schemeClr val="accent1">
                  <a:lumMod val="40000"/>
                  <a:lumOff val="60000"/>
                </a:schemeClr>
              </a:solidFill>
              <a:ea typeface="+mn-ea"/>
            </a:endParaRPr>
          </a:p>
          <a:p>
            <a:pPr>
              <a:buFont typeface="Times New Roman" pitchFamily="16" charset="0"/>
              <a:buNone/>
              <a:defRPr/>
            </a:pPr>
            <a:r>
              <a:rPr lang="en-US" sz="4000" dirty="0" smtClean="0">
                <a:solidFill>
                  <a:srgbClr val="FF0000"/>
                </a:solidFill>
                <a:ea typeface="+mn-ea"/>
              </a:rPr>
              <a:t>Manager</a:t>
            </a:r>
            <a:r>
              <a:rPr lang="en-US" sz="4000" dirty="0" smtClean="0">
                <a:solidFill>
                  <a:schemeClr val="accent1">
                    <a:lumMod val="40000"/>
                    <a:lumOff val="60000"/>
                  </a:schemeClr>
                </a:solidFill>
                <a:ea typeface="+mn-ea"/>
              </a:rPr>
              <a:t> are people who do things right.</a:t>
            </a:r>
            <a:endParaRPr lang="en-US" dirty="0">
              <a:solidFill>
                <a:schemeClr val="accent1">
                  <a:lumMod val="40000"/>
                  <a:lumOff val="60000"/>
                </a:schemeClr>
              </a:solidFill>
              <a:ea typeface="+mn-ea"/>
            </a:endParaRP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936625" y="611188"/>
            <a:ext cx="8366125" cy="1039812"/>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mtClean="0"/>
              <a:t>Competencies of a Good Manager</a:t>
            </a:r>
          </a:p>
        </p:txBody>
      </p:sp>
      <p:sp>
        <p:nvSpPr>
          <p:cNvPr id="12291" name="Rectangle 2"/>
          <p:cNvSpPr>
            <a:spLocks noGrp="1" noChangeArrowheads="1"/>
          </p:cNvSpPr>
          <p:nvPr>
            <p:ph idx="1"/>
          </p:nvPr>
        </p:nvSpPr>
        <p:spPr>
          <a:xfrm>
            <a:off x="1214438" y="1825625"/>
            <a:ext cx="8018462" cy="4233863"/>
          </a:xfrm>
        </p:spPr>
        <p:txBody>
          <a:bodyPr/>
          <a:lstStyle/>
          <a:p>
            <a:pPr marL="431800" indent="-323850" eaLnBrk="1">
              <a:buClr>
                <a:srgbClr val="FFFF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 A good manager should possess the following four criteria: </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Qualities of </a:t>
            </a:r>
          </a:p>
          <a:p>
            <a:pPr marL="1727200" lvl="1" indent="-573088" eaLnBrk="1">
              <a:buClr>
                <a:schemeClr val="tx1"/>
              </a:buClr>
              <a:buSzPct val="75000"/>
              <a:buFont typeface="Symbol" pitchFamily="18"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Leadership</a:t>
            </a:r>
          </a:p>
          <a:p>
            <a:pPr marL="1727200" lvl="1" indent="-573088" eaLnBrk="1">
              <a:buClr>
                <a:schemeClr val="tx1"/>
              </a:buClr>
              <a:buSzPct val="75000"/>
              <a:buFont typeface="Symbol" pitchFamily="18"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Style of functions</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Knowledge and understanding of the application of general principles of management.</a:t>
            </a:r>
          </a:p>
          <a:p>
            <a:pPr marL="431800" indent="-323850" eaLnBrk="1">
              <a:buClr>
                <a:srgbClr val="FFFF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936625" y="611188"/>
            <a:ext cx="8366125" cy="1039812"/>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mtClean="0"/>
              <a:t>Competencies of a Good Manager</a:t>
            </a:r>
          </a:p>
        </p:txBody>
      </p:sp>
      <p:sp>
        <p:nvSpPr>
          <p:cNvPr id="13315" name="Text Box 2"/>
          <p:cNvSpPr txBox="1">
            <a:spLocks noChangeArrowheads="1"/>
          </p:cNvSpPr>
          <p:nvPr/>
        </p:nvSpPr>
        <p:spPr bwMode="auto">
          <a:xfrm>
            <a:off x="930275" y="2286000"/>
            <a:ext cx="8213725" cy="2527300"/>
          </a:xfrm>
          <a:prstGeom prst="rect">
            <a:avLst/>
          </a:prstGeom>
          <a:noFill/>
          <a:ln w="9525">
            <a:noFill/>
            <a:round/>
            <a:headEnd/>
            <a:tailEnd/>
          </a:ln>
        </p:spPr>
        <p:txBody>
          <a:bodyPr lIns="90000" tIns="73224" rIns="90000" bIns="45000"/>
          <a:lstStyle/>
          <a:p>
            <a:pPr marL="431800" indent="-323850">
              <a:spcAft>
                <a:spcPts val="1425"/>
              </a:spcAft>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a:solidFill>
                  <a:srgbClr val="FFFFFF"/>
                </a:solidFill>
                <a:latin typeface="Times New Roman" pitchFamily="18" charset="0"/>
              </a:rPr>
              <a:t>Knowledge of the organization one is to serve- “</a:t>
            </a:r>
            <a:r>
              <a:rPr lang="en-US" sz="2800">
                <a:solidFill>
                  <a:srgbClr val="FF0000"/>
                </a:solidFill>
                <a:latin typeface="Times New Roman" pitchFamily="18" charset="0"/>
              </a:rPr>
              <a:t>Know your Organization</a:t>
            </a:r>
            <a:r>
              <a:rPr lang="en-US" sz="2800">
                <a:solidFill>
                  <a:srgbClr val="FFFFFF"/>
                </a:solidFill>
                <a:latin typeface="Times New Roman" pitchFamily="18" charset="0"/>
              </a:rPr>
              <a:t>”</a:t>
            </a:r>
          </a:p>
          <a:p>
            <a:pPr marL="431800" indent="-323850">
              <a:spcAft>
                <a:spcPts val="1425"/>
              </a:spcAft>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a:solidFill>
                  <a:srgbClr val="FFFFFF"/>
                </a:solidFill>
                <a:latin typeface="Times New Roman" pitchFamily="18" charset="0"/>
              </a:rPr>
              <a:t>Sound knowledge of the specific technical competencies  required by the position on holds.</a:t>
            </a:r>
          </a:p>
        </p:txBody>
      </p:sp>
      <p:pic>
        <p:nvPicPr>
          <p:cNvPr id="4" name="Content Placeholder 3" descr="WHR2012logo140.jpg"/>
          <p:cNvPicPr>
            <a:picLocks noGrp="1" noChangeAspect="1"/>
          </p:cNvPicPr>
          <p:nvPr>
            <p:ph idx="1"/>
          </p:nvPr>
        </p:nvPicPr>
        <p:blipFill>
          <a:blip r:embed="rId3"/>
          <a:stretch>
            <a:fillRect/>
          </a:stretch>
        </p:blipFill>
        <p:spPr>
          <a:xfrm>
            <a:off x="0" y="0"/>
            <a:ext cx="1168466" cy="1594121"/>
          </a:xfrm>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1142206" y="611188"/>
            <a:ext cx="8366125" cy="1039812"/>
          </a:xfrm>
        </p:spPr>
        <p:txBody>
          <a:bodyPr tIns="38807"/>
          <a:lstStyle/>
          <a:p>
            <a:pPr eaLnBrk="1"/>
            <a:r>
              <a:rPr lang="en-US" dirty="0" smtClean="0">
                <a:cs typeface="Times New Roman" pitchFamily="18" charset="0"/>
              </a:rPr>
              <a:t>Research Methodology Flowchart</a:t>
            </a:r>
          </a:p>
        </p:txBody>
      </p:sp>
      <p:sp>
        <p:nvSpPr>
          <p:cNvPr id="14339" name="Rectangle 2"/>
          <p:cNvSpPr>
            <a:spLocks noGrp="1" noChangeArrowheads="1"/>
          </p:cNvSpPr>
          <p:nvPr>
            <p:ph idx="1"/>
          </p:nvPr>
        </p:nvSpPr>
        <p:spPr>
          <a:xfrm>
            <a:off x="1214438" y="1563688"/>
            <a:ext cx="8018462" cy="4462462"/>
          </a:xfrm>
        </p:spPr>
        <p:txBody>
          <a:bodyPr/>
          <a:lstStyle/>
          <a:p>
            <a:pPr eaLnBrk="1">
              <a:buFont typeface="Times New Roman" pitchFamily="18" charset="0"/>
              <a:buNone/>
            </a:pPr>
            <a:r>
              <a:rPr lang="en-US" sz="2400" smtClean="0">
                <a:solidFill>
                  <a:srgbClr val="FF0000"/>
                </a:solidFill>
                <a:cs typeface="Times New Roman" pitchFamily="18" charset="0"/>
              </a:rPr>
              <a:t>A. PLANNING</a:t>
            </a:r>
          </a:p>
          <a:p>
            <a:pPr eaLnBrk="1">
              <a:buFont typeface="Times New Roman" pitchFamily="18" charset="0"/>
              <a:buNone/>
            </a:pPr>
            <a:r>
              <a:rPr lang="en-US" sz="2400" smtClean="0">
                <a:cs typeface="Times New Roman" pitchFamily="18" charset="0"/>
              </a:rPr>
              <a:t>1. Organize the research group and advisory committee</a:t>
            </a:r>
          </a:p>
          <a:p>
            <a:pPr eaLnBrk="1">
              <a:buFont typeface="Times New Roman" pitchFamily="18" charset="0"/>
              <a:buNone/>
            </a:pPr>
            <a:r>
              <a:rPr lang="en-US" sz="2400" smtClean="0">
                <a:cs typeface="Times New Roman" pitchFamily="18" charset="0"/>
              </a:rPr>
              <a:t>2. Determine issues or problems to study and frame research questions around these</a:t>
            </a:r>
          </a:p>
          <a:p>
            <a:pPr eaLnBrk="1">
              <a:buFont typeface="Times New Roman" pitchFamily="18" charset="0"/>
              <a:buNone/>
            </a:pPr>
            <a:r>
              <a:rPr lang="en-US" sz="2400" smtClean="0">
                <a:cs typeface="Times New Roman" pitchFamily="18" charset="0"/>
              </a:rPr>
              <a:t>3. Develop a research proposal to answer OR/IR questions</a:t>
            </a:r>
          </a:p>
          <a:p>
            <a:pPr eaLnBrk="1">
              <a:buFont typeface="Times New Roman" pitchFamily="18" charset="0"/>
              <a:buNone/>
            </a:pPr>
            <a:r>
              <a:rPr lang="en-US" sz="2400" smtClean="0">
                <a:cs typeface="Times New Roman" pitchFamily="18" charset="0"/>
              </a:rPr>
              <a:t>4. Obtain ethical clearance</a:t>
            </a:r>
          </a:p>
          <a:p>
            <a:pPr eaLnBrk="1">
              <a:buFont typeface="Times New Roman" pitchFamily="18" charset="0"/>
              <a:buNone/>
            </a:pPr>
            <a:r>
              <a:rPr lang="en-US" sz="2400" smtClean="0">
                <a:cs typeface="Times New Roman" pitchFamily="18" charset="0"/>
              </a:rPr>
              <a:t>5. Identify funding sources and obtain support for OR/IR</a:t>
            </a:r>
          </a:p>
          <a:p>
            <a:pPr eaLnBrk="1">
              <a:buFont typeface="Times New Roman" pitchFamily="18" charset="0"/>
              <a:buNone/>
            </a:pPr>
            <a:r>
              <a:rPr lang="en-US" sz="2400" smtClean="0">
                <a:cs typeface="Times New Roman" pitchFamily="18" charset="0"/>
              </a:rPr>
              <a:t>6. Establish a budget and financial management procedures</a:t>
            </a:r>
          </a:p>
          <a:p>
            <a:pPr eaLnBrk="1">
              <a:buFont typeface="Times New Roman" pitchFamily="18" charset="0"/>
              <a:buNone/>
            </a:pPr>
            <a:r>
              <a:rPr lang="en-US" sz="2400" smtClean="0">
                <a:cs typeface="Times New Roman" pitchFamily="18" charset="0"/>
              </a:rPr>
              <a:t>7. Plan for capacity building and technical support</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6593" y="258763"/>
            <a:ext cx="8745538" cy="1079500"/>
          </a:xfrm>
        </p:spPr>
        <p:txBody>
          <a:bodyPr/>
          <a:lstStyle/>
          <a:p>
            <a:pPr eaLnBrk="1"/>
            <a:r>
              <a:rPr lang="en-US" dirty="0" smtClean="0">
                <a:cs typeface="Times New Roman" pitchFamily="18" charset="0"/>
              </a:rPr>
              <a:t>Research Methodology Flowchart</a:t>
            </a:r>
            <a:endParaRPr lang="en-US" dirty="0" smtClean="0"/>
          </a:p>
        </p:txBody>
      </p:sp>
      <p:sp>
        <p:nvSpPr>
          <p:cNvPr id="15363" name="Content Placeholder 2"/>
          <p:cNvSpPr>
            <a:spLocks noGrp="1"/>
          </p:cNvSpPr>
          <p:nvPr>
            <p:ph idx="1"/>
          </p:nvPr>
        </p:nvSpPr>
        <p:spPr>
          <a:xfrm>
            <a:off x="1214438" y="1825625"/>
            <a:ext cx="8016875" cy="4157663"/>
          </a:xfrm>
        </p:spPr>
        <p:txBody>
          <a:bodyPr/>
          <a:lstStyle/>
          <a:p>
            <a:pPr eaLnBrk="1">
              <a:buFont typeface="Times New Roman" pitchFamily="18" charset="0"/>
              <a:buNone/>
            </a:pPr>
            <a:r>
              <a:rPr lang="en-US" sz="2400" smtClean="0">
                <a:solidFill>
                  <a:srgbClr val="FF0000"/>
                </a:solidFill>
                <a:cs typeface="Times New Roman" pitchFamily="18" charset="0"/>
              </a:rPr>
              <a:t>B. IMPLEMENTATION</a:t>
            </a:r>
          </a:p>
          <a:p>
            <a:pPr eaLnBrk="1">
              <a:buFont typeface="Times New Roman" pitchFamily="18" charset="0"/>
              <a:buNone/>
            </a:pPr>
            <a:r>
              <a:rPr lang="en-US" sz="2400" smtClean="0">
                <a:cs typeface="Times New Roman" pitchFamily="18" charset="0"/>
              </a:rPr>
              <a:t>8. Monitor project implementation and maintain quality</a:t>
            </a:r>
          </a:p>
          <a:p>
            <a:pPr eaLnBrk="1">
              <a:buFont typeface="Times New Roman" pitchFamily="18" charset="0"/>
              <a:buNone/>
            </a:pPr>
            <a:r>
              <a:rPr lang="en-US" sz="2400" smtClean="0">
                <a:cs typeface="Times New Roman" pitchFamily="18" charset="0"/>
              </a:rPr>
              <a:t>9. Pre-test all research procedures</a:t>
            </a:r>
          </a:p>
          <a:p>
            <a:pPr eaLnBrk="1">
              <a:buFont typeface="Times New Roman" pitchFamily="18" charset="0"/>
              <a:buNone/>
            </a:pPr>
            <a:r>
              <a:rPr lang="en-US" sz="2400" smtClean="0">
                <a:cs typeface="Times New Roman" pitchFamily="18" charset="0"/>
              </a:rPr>
              <a:t>10. Establish and maintain data management and quality control</a:t>
            </a:r>
          </a:p>
          <a:p>
            <a:pPr eaLnBrk="1">
              <a:buFont typeface="Times New Roman" pitchFamily="18" charset="0"/>
              <a:buNone/>
            </a:pPr>
            <a:r>
              <a:rPr lang="en-US" sz="2400" smtClean="0">
                <a:cs typeface="Times New Roman" pitchFamily="18" charset="0"/>
              </a:rPr>
              <a:t>11. Explore together with stakeholders interpretations and recommendations arising from the research findings</a:t>
            </a:r>
          </a:p>
          <a:p>
            <a:pPr eaLnBrk="1">
              <a:buFont typeface="Times New Roman" pitchFamily="18" charset="0"/>
              <a:buNone/>
            </a:pPr>
            <a:endParaRPr lang="en-US" sz="2400" smtClean="0">
              <a:cs typeface="Times New Roman" pitchFamily="18" charset="0"/>
            </a:endParaRPr>
          </a:p>
          <a:p>
            <a:pPr eaLnBrk="1">
              <a:buFont typeface="Times New Roman" pitchFamily="18" charset="0"/>
              <a:buNone/>
            </a:pPr>
            <a:endParaRPr lang="en-US" sz="2400" smtClean="0">
              <a:cs typeface="Times New Roman" pitchFamily="18" charset="0"/>
            </a:endParaRPr>
          </a:p>
        </p:txBody>
      </p:sp>
      <p:pic>
        <p:nvPicPr>
          <p:cNvPr id="4" name="Content Placeholder 3" descr="WHR2012logo140.jpg"/>
          <p:cNvPicPr>
            <a:picLocks noChangeAspect="1"/>
          </p:cNvPicPr>
          <p:nvPr/>
        </p:nvPicPr>
        <p:blipFill>
          <a:blip r:embed="rId3"/>
          <a:stretch>
            <a:fillRect/>
          </a:stretch>
        </p:blipFill>
        <p:spPr bwMode="auto">
          <a:xfrm>
            <a:off x="0" y="0"/>
            <a:ext cx="978599" cy="1335088"/>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a:r>
              <a:rPr lang="en-US" smtClean="0">
                <a:cs typeface="Times New Roman" pitchFamily="18" charset="0"/>
              </a:rPr>
              <a:t>Research Methodology Flowchart</a:t>
            </a:r>
            <a:endParaRPr lang="en-US" smtClean="0"/>
          </a:p>
        </p:txBody>
      </p:sp>
      <p:sp>
        <p:nvSpPr>
          <p:cNvPr id="16387" name="Content Placeholder 2"/>
          <p:cNvSpPr>
            <a:spLocks noGrp="1"/>
          </p:cNvSpPr>
          <p:nvPr>
            <p:ph idx="1"/>
          </p:nvPr>
        </p:nvSpPr>
        <p:spPr>
          <a:xfrm>
            <a:off x="1214438" y="1563687"/>
            <a:ext cx="8016875" cy="4386263"/>
          </a:xfrm>
        </p:spPr>
        <p:txBody>
          <a:bodyPr/>
          <a:lstStyle/>
          <a:p>
            <a:pPr eaLnBrk="1">
              <a:buFont typeface="Times New Roman" pitchFamily="18" charset="0"/>
              <a:buNone/>
            </a:pPr>
            <a:r>
              <a:rPr lang="en-US" sz="2400" dirty="0" smtClean="0">
                <a:solidFill>
                  <a:srgbClr val="FF0000"/>
                </a:solidFill>
                <a:cs typeface="Times New Roman" pitchFamily="18" charset="0"/>
              </a:rPr>
              <a:t>C. FOLLOW THROUGH</a:t>
            </a:r>
          </a:p>
          <a:p>
            <a:pPr eaLnBrk="1">
              <a:buFont typeface="Times New Roman" pitchFamily="18" charset="0"/>
              <a:buNone/>
            </a:pPr>
            <a:r>
              <a:rPr lang="en-US" sz="2400" dirty="0" smtClean="0">
                <a:cs typeface="Times New Roman" pitchFamily="18" charset="0"/>
              </a:rPr>
              <a:t>12. Develop a dissemination plan</a:t>
            </a:r>
          </a:p>
          <a:p>
            <a:pPr eaLnBrk="1">
              <a:buFont typeface="Times New Roman" pitchFamily="18" charset="0"/>
              <a:buNone/>
            </a:pPr>
            <a:r>
              <a:rPr lang="en-US" sz="2400" dirty="0" smtClean="0">
                <a:cs typeface="Times New Roman" pitchFamily="18" charset="0"/>
              </a:rPr>
              <a:t>13. Disseminate results and recommendations</a:t>
            </a:r>
          </a:p>
          <a:p>
            <a:pPr eaLnBrk="1">
              <a:buFont typeface="Times New Roman" pitchFamily="18" charset="0"/>
              <a:buNone/>
            </a:pPr>
            <a:r>
              <a:rPr lang="en-US" sz="2400" dirty="0" smtClean="0">
                <a:cs typeface="Times New Roman" pitchFamily="18" charset="0"/>
              </a:rPr>
              <a:t>14. Document changes in policy and/or guidelines that resulted from the research</a:t>
            </a:r>
          </a:p>
          <a:p>
            <a:pPr eaLnBrk="1">
              <a:buFont typeface="Times New Roman" pitchFamily="18" charset="0"/>
              <a:buNone/>
            </a:pPr>
            <a:r>
              <a:rPr lang="en-US" sz="2400" dirty="0" smtClean="0">
                <a:cs typeface="Times New Roman" pitchFamily="18" charset="0"/>
              </a:rPr>
              <a:t>15. Monitor changes in the revised program</a:t>
            </a:r>
          </a:p>
          <a:p>
            <a:pPr eaLnBrk="1">
              <a:buFont typeface="Times New Roman" pitchFamily="18" charset="0"/>
              <a:buNone/>
            </a:pPr>
            <a:r>
              <a:rPr lang="en-US" sz="2400" dirty="0" smtClean="0">
                <a:cs typeface="Times New Roman" pitchFamily="18" charset="0"/>
              </a:rPr>
              <a:t>16. Consider ways of improving the program that can be tested through further research</a:t>
            </a:r>
          </a:p>
        </p:txBody>
      </p:sp>
      <p:pic>
        <p:nvPicPr>
          <p:cNvPr id="4" name="Content Placeholder 3" descr="WHR2012logo140.jpg"/>
          <p:cNvPicPr>
            <a:picLocks noChangeAspect="1"/>
          </p:cNvPicPr>
          <p:nvPr/>
        </p:nvPicPr>
        <p:blipFill>
          <a:blip r:embed="rId3"/>
          <a:stretch>
            <a:fillRect/>
          </a:stretch>
        </p:blipFill>
        <p:spPr bwMode="auto">
          <a:xfrm>
            <a:off x="1" y="1"/>
            <a:ext cx="922744" cy="1258886"/>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65163" y="360363"/>
            <a:ext cx="7953375" cy="1079500"/>
          </a:xfrm>
        </p:spPr>
        <p:txBody>
          <a:bodyPr/>
          <a:lstStyle/>
          <a:p>
            <a:r>
              <a:rPr lang="en-US" smtClean="0"/>
              <a:t>The Triple Constraint</a:t>
            </a:r>
          </a:p>
        </p:txBody>
      </p:sp>
      <p:sp>
        <p:nvSpPr>
          <p:cNvPr id="7171" name="Rectangle 3"/>
          <p:cNvSpPr>
            <a:spLocks noGrp="1" noChangeArrowheads="1"/>
          </p:cNvSpPr>
          <p:nvPr>
            <p:ph type="body" idx="1"/>
          </p:nvPr>
        </p:nvSpPr>
        <p:spPr>
          <a:xfrm>
            <a:off x="485775" y="1335087"/>
            <a:ext cx="8505825" cy="4175125"/>
          </a:xfrm>
        </p:spPr>
        <p:txBody>
          <a:bodyPr>
            <a:normAutofit fontScale="92500" lnSpcReduction="20000"/>
          </a:bodyPr>
          <a:lstStyle/>
          <a:p>
            <a:pPr>
              <a:spcBef>
                <a:spcPct val="100000"/>
              </a:spcBef>
              <a:buFont typeface="Times New Roman" pitchFamily="16" charset="0"/>
              <a:buChar char="•"/>
              <a:defRPr/>
            </a:pPr>
            <a:r>
              <a:rPr lang="en-US" dirty="0">
                <a:ea typeface="+mn-ea"/>
              </a:rPr>
              <a:t>Every project is constrained in different ways by its:</a:t>
            </a:r>
          </a:p>
          <a:p>
            <a:pPr lvl="1">
              <a:spcBef>
                <a:spcPct val="100000"/>
              </a:spcBef>
              <a:buFont typeface="Times New Roman" pitchFamily="16" charset="0"/>
              <a:buChar char="–"/>
              <a:defRPr/>
            </a:pPr>
            <a:r>
              <a:rPr lang="en-US" b="1" dirty="0">
                <a:solidFill>
                  <a:srgbClr val="FF0000"/>
                </a:solidFill>
              </a:rPr>
              <a:t>Scope</a:t>
            </a:r>
            <a:r>
              <a:rPr lang="en-US" dirty="0">
                <a:solidFill>
                  <a:srgbClr val="FF0000"/>
                </a:solidFill>
              </a:rPr>
              <a:t> goals</a:t>
            </a:r>
            <a:r>
              <a:rPr lang="en-US" dirty="0"/>
              <a:t>:  What work will be done?</a:t>
            </a:r>
          </a:p>
          <a:p>
            <a:pPr lvl="1">
              <a:spcBef>
                <a:spcPct val="100000"/>
              </a:spcBef>
              <a:buFont typeface="Times New Roman" pitchFamily="16" charset="0"/>
              <a:buChar char="–"/>
              <a:defRPr/>
            </a:pPr>
            <a:r>
              <a:rPr lang="en-US" b="1" dirty="0">
                <a:solidFill>
                  <a:srgbClr val="FF0000"/>
                </a:solidFill>
              </a:rPr>
              <a:t>Time </a:t>
            </a:r>
            <a:r>
              <a:rPr lang="en-US" dirty="0">
                <a:solidFill>
                  <a:srgbClr val="FF0000"/>
                </a:solidFill>
              </a:rPr>
              <a:t>goals</a:t>
            </a:r>
            <a:r>
              <a:rPr lang="en-US" dirty="0"/>
              <a:t>:  How long should it take to complete?</a:t>
            </a:r>
          </a:p>
          <a:p>
            <a:pPr lvl="1">
              <a:spcBef>
                <a:spcPct val="100000"/>
              </a:spcBef>
              <a:buFont typeface="Times New Roman" pitchFamily="16" charset="0"/>
              <a:buChar char="–"/>
              <a:defRPr/>
            </a:pPr>
            <a:r>
              <a:rPr lang="en-US" b="1" dirty="0">
                <a:solidFill>
                  <a:srgbClr val="FF0000"/>
                </a:solidFill>
              </a:rPr>
              <a:t>Cost </a:t>
            </a:r>
            <a:r>
              <a:rPr lang="en-US" dirty="0">
                <a:solidFill>
                  <a:srgbClr val="FF0000"/>
                </a:solidFill>
              </a:rPr>
              <a:t>goals</a:t>
            </a:r>
            <a:r>
              <a:rPr lang="en-US" dirty="0"/>
              <a:t>:  What should it cost?</a:t>
            </a:r>
          </a:p>
          <a:p>
            <a:pPr>
              <a:spcBef>
                <a:spcPct val="100000"/>
              </a:spcBef>
              <a:buFont typeface="Times New Roman" pitchFamily="16" charset="0"/>
              <a:buChar char="•"/>
              <a:defRPr/>
            </a:pPr>
            <a:r>
              <a:rPr lang="en-US" dirty="0">
                <a:ea typeface="+mn-ea"/>
              </a:rPr>
              <a:t>It is the project manager’s duty to balance these three often-competing goals.</a:t>
            </a:r>
          </a:p>
        </p:txBody>
      </p:sp>
      <p:sp>
        <p:nvSpPr>
          <p:cNvPr id="17412" name="Rectangle 4"/>
          <p:cNvSpPr>
            <a:spLocks noChangeArrowheads="1"/>
          </p:cNvSpPr>
          <p:nvPr/>
        </p:nvSpPr>
        <p:spPr bwMode="auto">
          <a:xfrm>
            <a:off x="2062163" y="2505075"/>
            <a:ext cx="9720262" cy="349250"/>
          </a:xfrm>
          <a:prstGeom prst="rect">
            <a:avLst/>
          </a:prstGeom>
          <a:noFill/>
          <a:ln w="9525">
            <a:noFill/>
            <a:miter lim="800000"/>
            <a:headEnd/>
            <a:tailEnd/>
          </a:ln>
        </p:spPr>
        <p:txBody>
          <a:bodyPr>
            <a:spAutoFit/>
          </a:bodyPr>
          <a:lstStyle/>
          <a:p>
            <a:endParaRPr lang="en-US"/>
          </a:p>
        </p:txBody>
      </p:sp>
      <p:pic>
        <p:nvPicPr>
          <p:cNvPr id="5" name="Content Placeholder 3" descr="WHR2012logo140.jpg"/>
          <p:cNvPicPr>
            <a:picLocks noChangeAspect="1"/>
          </p:cNvPicPr>
          <p:nvPr/>
        </p:nvPicPr>
        <p:blipFill>
          <a:blip r:embed="rId3"/>
          <a:stretch>
            <a:fillRect/>
          </a:stretch>
        </p:blipFill>
        <p:spPr bwMode="auto">
          <a:xfrm>
            <a:off x="0" y="0"/>
            <a:ext cx="973932" cy="13287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a:xfrm>
            <a:off x="3324225" y="5903913"/>
            <a:ext cx="3079750" cy="444500"/>
          </a:xfrm>
        </p:spPr>
        <p:txBody>
          <a:bodyPr/>
          <a:lstStyle/>
          <a:p>
            <a:pPr algn="ctr">
              <a:tabLst>
                <a:tab pos="723900" algn="l"/>
                <a:tab pos="1447800" algn="l"/>
                <a:tab pos="2171700" algn="l"/>
                <a:tab pos="2895600" algn="l"/>
              </a:tabLst>
              <a:defRPr/>
            </a:pPr>
            <a:fld id="{8870F59F-39DD-4E13-8573-6C22B5523E3B}" type="slidenum">
              <a:rPr lang="en-US" smtClean="0"/>
              <a:pPr algn="ctr">
                <a:tabLst>
                  <a:tab pos="723900" algn="l"/>
                  <a:tab pos="1447800" algn="l"/>
                  <a:tab pos="2171700" algn="l"/>
                  <a:tab pos="2895600" algn="l"/>
                </a:tabLst>
                <a:defRPr/>
              </a:pPr>
              <a:t>18</a:t>
            </a:fld>
            <a:endParaRPr lang="en-US" smtClean="0"/>
          </a:p>
        </p:txBody>
      </p:sp>
      <p:sp>
        <p:nvSpPr>
          <p:cNvPr id="18435" name="Rectangle 2"/>
          <p:cNvSpPr>
            <a:spLocks noGrp="1" noChangeArrowheads="1"/>
          </p:cNvSpPr>
          <p:nvPr>
            <p:ph type="title"/>
          </p:nvPr>
        </p:nvSpPr>
        <p:spPr/>
        <p:txBody>
          <a:bodyPr/>
          <a:lstStyle/>
          <a:p>
            <a:r>
              <a:rPr lang="en-US" sz="3600" smtClean="0"/>
              <a:t>The Triple Constraint of Project Management</a:t>
            </a:r>
            <a:endParaRPr lang="en-US" smtClean="0"/>
          </a:p>
        </p:txBody>
      </p:sp>
      <p:pic>
        <p:nvPicPr>
          <p:cNvPr id="18436" name="Picture 3"/>
          <p:cNvPicPr>
            <a:picLocks noChangeAspect="1" noChangeArrowheads="1"/>
          </p:cNvPicPr>
          <p:nvPr/>
        </p:nvPicPr>
        <p:blipFill>
          <a:blip r:embed="rId3"/>
          <a:srcRect/>
          <a:stretch>
            <a:fillRect/>
          </a:stretch>
        </p:blipFill>
        <p:spPr bwMode="auto">
          <a:xfrm>
            <a:off x="3563938" y="1511300"/>
            <a:ext cx="5913437" cy="4724400"/>
          </a:xfrm>
          <a:prstGeom prst="rect">
            <a:avLst/>
          </a:prstGeom>
          <a:noFill/>
          <a:ln w="12700" cap="sq">
            <a:noFill/>
            <a:miter lim="800000"/>
            <a:headEnd type="none" w="sm" len="sm"/>
            <a:tailEnd type="none" w="sm" len="sm"/>
          </a:ln>
        </p:spPr>
      </p:pic>
      <p:sp>
        <p:nvSpPr>
          <p:cNvPr id="18437" name="Rectangle 4"/>
          <p:cNvSpPr>
            <a:spLocks noChangeArrowheads="1"/>
          </p:cNvSpPr>
          <p:nvPr/>
        </p:nvSpPr>
        <p:spPr bwMode="auto">
          <a:xfrm>
            <a:off x="515938" y="2736850"/>
            <a:ext cx="3025775" cy="2495550"/>
          </a:xfrm>
          <a:prstGeom prst="rect">
            <a:avLst/>
          </a:prstGeom>
          <a:noFill/>
          <a:ln w="9525">
            <a:noFill/>
            <a:miter lim="800000"/>
            <a:headEnd/>
            <a:tailEnd/>
          </a:ln>
        </p:spPr>
        <p:txBody>
          <a:bodyPr>
            <a:spAutoFit/>
          </a:bodyPr>
          <a:lstStyle/>
          <a:p>
            <a:pPr>
              <a:buFontTx/>
              <a:buNone/>
            </a:pPr>
            <a:r>
              <a:rPr lang="en-US" sz="2400">
                <a:solidFill>
                  <a:schemeClr val="bg1"/>
                </a:solidFill>
              </a:rPr>
              <a:t>Successful project management means meeting all three goals (scope, time, and cost) – and </a:t>
            </a:r>
            <a:r>
              <a:rPr lang="en-US" sz="2400">
                <a:solidFill>
                  <a:srgbClr val="FF0000"/>
                </a:solidFill>
              </a:rPr>
              <a:t>satisfying the project’s sponsor!</a:t>
            </a:r>
          </a:p>
        </p:txBody>
      </p:sp>
      <p:sp>
        <p:nvSpPr>
          <p:cNvPr id="18438" name="Rectangle 6"/>
          <p:cNvSpPr>
            <a:spLocks noChangeArrowheads="1"/>
          </p:cNvSpPr>
          <p:nvPr/>
        </p:nvSpPr>
        <p:spPr bwMode="auto">
          <a:xfrm>
            <a:off x="3640138" y="1550988"/>
            <a:ext cx="2349500" cy="1079500"/>
          </a:xfrm>
          <a:prstGeom prst="rect">
            <a:avLst/>
          </a:prstGeom>
          <a:solidFill>
            <a:schemeClr val="bg1"/>
          </a:solidFill>
          <a:ln w="9525">
            <a:noFill/>
            <a:miter lim="800000"/>
            <a:headEnd/>
            <a:tailEnd/>
          </a:ln>
        </p:spPr>
        <p:txBody>
          <a:bodyPr wrap="none" anchor="ctr"/>
          <a:lstStyle/>
          <a:p>
            <a:endParaRPr lang="en-US"/>
          </a:p>
        </p:txBody>
      </p:sp>
    </p:spTree>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04813" y="503238"/>
            <a:ext cx="8991600" cy="720725"/>
          </a:xfrm>
        </p:spPr>
        <p:txBody>
          <a:bodyPr/>
          <a:lstStyle/>
          <a:p>
            <a:r>
              <a:rPr lang="en-US" smtClean="0"/>
              <a:t>Project Management Framework</a:t>
            </a:r>
          </a:p>
        </p:txBody>
      </p:sp>
      <p:pic>
        <p:nvPicPr>
          <p:cNvPr id="19459" name="Picture 8"/>
          <p:cNvPicPr>
            <a:picLocks noChangeAspect="1" noChangeArrowheads="1"/>
          </p:cNvPicPr>
          <p:nvPr/>
        </p:nvPicPr>
        <p:blipFill>
          <a:blip r:embed="rId3"/>
          <a:srcRect t="10036" b="19550"/>
          <a:stretch>
            <a:fillRect/>
          </a:stretch>
        </p:blipFill>
        <p:spPr bwMode="auto">
          <a:xfrm>
            <a:off x="0" y="1258888"/>
            <a:ext cx="9737725" cy="5221287"/>
          </a:xfrm>
          <a:prstGeom prst="rect">
            <a:avLst/>
          </a:prstGeom>
          <a:noFill/>
          <a:ln w="9525">
            <a:noFill/>
            <a:miter lim="800000"/>
            <a:headEnd/>
            <a:tailEnd/>
          </a:ln>
        </p:spPr>
      </p:pic>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258763"/>
            <a:ext cx="8745538" cy="5343524"/>
          </a:xfrm>
        </p:spPr>
        <p:txBody>
          <a:bodyPr/>
          <a:lstStyle/>
          <a:p>
            <a:r>
              <a:rPr lang="en-US" sz="7200" cap="small" dirty="0" smtClean="0"/>
              <a:t>Management of </a:t>
            </a:r>
            <a:r>
              <a:rPr lang="en-US" sz="7200" cap="small" dirty="0" smtClean="0"/>
              <a:t>R</a:t>
            </a:r>
            <a:r>
              <a:rPr lang="en-US" sz="7200" cap="small" dirty="0" smtClean="0"/>
              <a:t>esearch Program</a:t>
            </a:r>
            <a:endParaRPr lang="en-US" sz="7200" cap="small" dirty="0"/>
          </a:p>
        </p:txBody>
      </p:sp>
    </p:spTree>
  </p:cSld>
  <p:clrMapOvr>
    <a:masterClrMapping/>
  </p:clrMapOvr>
  <p:transition>
    <p:strips dir="ld"/>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3324225" y="5903913"/>
            <a:ext cx="3079750" cy="444500"/>
          </a:xfrm>
        </p:spPr>
        <p:txBody>
          <a:bodyPr/>
          <a:lstStyle/>
          <a:p>
            <a:pPr algn="ctr">
              <a:tabLst>
                <a:tab pos="723900" algn="l"/>
                <a:tab pos="1447800" algn="l"/>
                <a:tab pos="2171700" algn="l"/>
                <a:tab pos="2895600" algn="l"/>
              </a:tabLst>
              <a:defRPr/>
            </a:pPr>
            <a:fld id="{7C670227-A98D-47D9-8906-23684297F3F0}" type="slidenum">
              <a:rPr lang="en-US" smtClean="0"/>
              <a:pPr algn="ctr">
                <a:tabLst>
                  <a:tab pos="723900" algn="l"/>
                  <a:tab pos="1447800" algn="l"/>
                  <a:tab pos="2171700" algn="l"/>
                  <a:tab pos="2895600" algn="l"/>
                </a:tabLst>
                <a:defRPr/>
              </a:pPr>
              <a:t>20</a:t>
            </a:fld>
            <a:endParaRPr lang="en-US" smtClean="0"/>
          </a:p>
        </p:txBody>
      </p:sp>
      <p:sp>
        <p:nvSpPr>
          <p:cNvPr id="20483" name="Rectangle 2"/>
          <p:cNvSpPr>
            <a:spLocks noGrp="1" noChangeArrowheads="1"/>
          </p:cNvSpPr>
          <p:nvPr>
            <p:ph type="title"/>
          </p:nvPr>
        </p:nvSpPr>
        <p:spPr>
          <a:xfrm>
            <a:off x="404813" y="215900"/>
            <a:ext cx="8991600" cy="1223963"/>
          </a:xfrm>
        </p:spPr>
        <p:txBody>
          <a:bodyPr/>
          <a:lstStyle/>
          <a:p>
            <a:r>
              <a:rPr lang="en-US" sz="4000" smtClean="0">
                <a:solidFill>
                  <a:schemeClr val="tx1"/>
                </a:solidFill>
              </a:rPr>
              <a:t>Characteristics  Project  Managers</a:t>
            </a:r>
          </a:p>
        </p:txBody>
      </p:sp>
      <p:pic>
        <p:nvPicPr>
          <p:cNvPr id="20484" name="Picture 9" descr="Picture1"/>
          <p:cNvPicPr>
            <a:picLocks noChangeAspect="1" noChangeArrowheads="1"/>
          </p:cNvPicPr>
          <p:nvPr/>
        </p:nvPicPr>
        <p:blipFill>
          <a:blip r:embed="rId3"/>
          <a:srcRect/>
          <a:stretch>
            <a:fillRect/>
          </a:stretch>
        </p:blipFill>
        <p:spPr bwMode="auto">
          <a:xfrm>
            <a:off x="566738" y="1439863"/>
            <a:ext cx="8878887" cy="4572000"/>
          </a:xfrm>
          <a:prstGeom prst="rect">
            <a:avLst/>
          </a:prstGeom>
          <a:noFill/>
          <a:ln w="9525">
            <a:noFill/>
            <a:miter lim="800000"/>
            <a:headEnd/>
            <a:tailEnd/>
          </a:ln>
        </p:spPr>
      </p:pic>
      <p:pic>
        <p:nvPicPr>
          <p:cNvPr id="6" name="Content Placeholder 3" descr="WHR2012logo140.jpg"/>
          <p:cNvPicPr>
            <a:picLocks noGrp="1" noChangeAspect="1"/>
          </p:cNvPicPr>
          <p:nvPr>
            <p:ph idx="1"/>
          </p:nvPr>
        </p:nvPicPr>
        <p:blipFill>
          <a:blip r:embed="rId4"/>
          <a:stretch>
            <a:fillRect/>
          </a:stretch>
        </p:blipFill>
        <p:spPr>
          <a:xfrm>
            <a:off x="0" y="0"/>
            <a:ext cx="978598" cy="1335087"/>
          </a:xfrm>
        </p:spPr>
      </p:pic>
    </p:spTree>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288131" y="344487"/>
          <a:ext cx="9202738" cy="5830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Content Placeholder 3" descr="WHR2012logo140.jpg"/>
          <p:cNvPicPr>
            <a:picLocks noChangeAspect="1"/>
          </p:cNvPicPr>
          <p:nvPr/>
        </p:nvPicPr>
        <p:blipFill>
          <a:blip r:embed="rId7"/>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sz="half" idx="1"/>
          </p:nvPr>
        </p:nvGraphicFramePr>
        <p:xfrm>
          <a:off x="485775" y="344487"/>
          <a:ext cx="9022556" cy="5537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1" name="Curved Up Arrow 14"/>
          <p:cNvSpPr>
            <a:spLocks noChangeArrowheads="1"/>
          </p:cNvSpPr>
          <p:nvPr/>
        </p:nvSpPr>
        <p:spPr bwMode="auto">
          <a:xfrm flipH="1">
            <a:off x="4935538" y="4764088"/>
            <a:ext cx="2590800" cy="838200"/>
          </a:xfrm>
          <a:prstGeom prst="curvedUpArrow">
            <a:avLst>
              <a:gd name="adj1" fmla="val 25013"/>
              <a:gd name="adj2" fmla="val 49998"/>
              <a:gd name="adj3" fmla="val 25000"/>
            </a:avLst>
          </a:prstGeom>
          <a:solidFill>
            <a:srgbClr val="00B8FF"/>
          </a:solidFill>
          <a:ln w="9525" algn="ctr">
            <a:solidFill>
              <a:schemeClr val="tx1"/>
            </a:solidFill>
            <a:round/>
            <a:headEnd/>
            <a:tailEnd/>
          </a:ln>
        </p:spPr>
        <p:txBody>
          <a:bodyPr/>
          <a:lstStyle/>
          <a:p>
            <a:endParaRPr lang="en-US"/>
          </a:p>
        </p:txBody>
      </p:sp>
      <p:sp>
        <p:nvSpPr>
          <p:cNvPr id="22532" name="Curved Up Arrow 15"/>
          <p:cNvSpPr>
            <a:spLocks noChangeArrowheads="1"/>
          </p:cNvSpPr>
          <p:nvPr/>
        </p:nvSpPr>
        <p:spPr bwMode="auto">
          <a:xfrm flipH="1" flipV="1">
            <a:off x="1201738" y="725488"/>
            <a:ext cx="2667000" cy="1066800"/>
          </a:xfrm>
          <a:prstGeom prst="curvedUpArrow">
            <a:avLst>
              <a:gd name="adj1" fmla="val 25000"/>
              <a:gd name="adj2" fmla="val 50000"/>
              <a:gd name="adj3" fmla="val 25000"/>
            </a:avLst>
          </a:prstGeom>
          <a:solidFill>
            <a:srgbClr val="00B8FF"/>
          </a:solidFill>
          <a:ln w="9525" algn="ctr">
            <a:solidFill>
              <a:schemeClr val="tx1"/>
            </a:solidFill>
            <a:round/>
            <a:headEnd/>
            <a:tailEnd/>
          </a:ln>
        </p:spPr>
        <p:txBody>
          <a:bodyPr/>
          <a:lstStyle/>
          <a:p>
            <a:endParaRPr lang="en-US"/>
          </a:p>
        </p:txBody>
      </p:sp>
      <p:pic>
        <p:nvPicPr>
          <p:cNvPr id="7" name="Content Placeholder 3" descr="WHR2012logo140.jpg"/>
          <p:cNvPicPr>
            <a:picLocks noChangeAspect="1"/>
          </p:cNvPicPr>
          <p:nvPr/>
        </p:nvPicPr>
        <p:blipFill>
          <a:blip r:embed="rId7"/>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5" y="258763"/>
            <a:ext cx="8745538" cy="5343524"/>
          </a:xfrm>
        </p:spPr>
        <p:txBody>
          <a:bodyPr/>
          <a:lstStyle/>
          <a:p>
            <a:r>
              <a:rPr lang="en-US" sz="7200" cap="small" dirty="0" smtClean="0"/>
              <a:t>Utilization of </a:t>
            </a:r>
            <a:r>
              <a:rPr lang="en-US" sz="7200" cap="small" dirty="0" smtClean="0"/>
              <a:t>R</a:t>
            </a:r>
            <a:r>
              <a:rPr lang="en-US" sz="7200" cap="small" dirty="0" smtClean="0"/>
              <a:t>esearch Results</a:t>
            </a:r>
            <a:endParaRPr lang="en-US" sz="7200" cap="small" dirty="0"/>
          </a:p>
        </p:txBody>
      </p:sp>
    </p:spTree>
  </p:cSld>
  <p:clrMapOvr>
    <a:masterClrMapping/>
  </p:clrMapOvr>
  <p:transition>
    <p:strips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p:nvPr>
        </p:nvSpPr>
        <p:spPr/>
        <p:txBody>
          <a:bodyPr/>
          <a:lstStyle/>
          <a:p>
            <a:r>
              <a:rPr lang="en-US" smtClean="0"/>
              <a:t>Utilization of Research Results</a:t>
            </a:r>
          </a:p>
        </p:txBody>
      </p:sp>
      <p:sp>
        <p:nvSpPr>
          <p:cNvPr id="23555" name="Content Placeholder 5"/>
          <p:cNvSpPr>
            <a:spLocks noGrp="1"/>
          </p:cNvSpPr>
          <p:nvPr>
            <p:ph idx="1"/>
          </p:nvPr>
        </p:nvSpPr>
        <p:spPr>
          <a:xfrm>
            <a:off x="485775" y="1516063"/>
            <a:ext cx="8745538" cy="4964112"/>
          </a:xfrm>
        </p:spPr>
        <p:txBody>
          <a:bodyPr/>
          <a:lstStyle/>
          <a:p>
            <a:pPr>
              <a:buFont typeface="Times New Roman" pitchFamily="18" charset="0"/>
              <a:buNone/>
            </a:pPr>
            <a:r>
              <a:rPr lang="en-US" sz="3600" smtClean="0">
                <a:solidFill>
                  <a:srgbClr val="FF0000"/>
                </a:solidFill>
              </a:rPr>
              <a:t>Introduction</a:t>
            </a:r>
            <a:endParaRPr lang="en-US" sz="2800" smtClean="0">
              <a:solidFill>
                <a:srgbClr val="FF0000"/>
              </a:solidFill>
            </a:endParaRPr>
          </a:p>
          <a:p>
            <a:r>
              <a:rPr lang="en-US" sz="2800" smtClean="0"/>
              <a:t>One must aim to transform the research result into a context appropriate to the practical environment.</a:t>
            </a:r>
          </a:p>
          <a:p>
            <a:r>
              <a:rPr lang="en-US" sz="2800" smtClean="0"/>
              <a:t>Research based knowledge generated by researchers needs to be translated in both </a:t>
            </a:r>
            <a:r>
              <a:rPr lang="en-US" sz="2800" smtClean="0">
                <a:solidFill>
                  <a:srgbClr val="FF0000"/>
                </a:solidFill>
              </a:rPr>
              <a:t>language</a:t>
            </a:r>
            <a:r>
              <a:rPr lang="en-US" sz="2800" smtClean="0"/>
              <a:t> and </a:t>
            </a:r>
            <a:r>
              <a:rPr lang="en-US" sz="2800" smtClean="0">
                <a:solidFill>
                  <a:srgbClr val="FF0000"/>
                </a:solidFill>
              </a:rPr>
              <a:t>operational activities </a:t>
            </a:r>
            <a:r>
              <a:rPr lang="en-US" sz="2800" smtClean="0"/>
              <a:t>that are easily understood by the end users.</a:t>
            </a:r>
          </a:p>
          <a:p>
            <a:r>
              <a:rPr lang="en-US" sz="2800" smtClean="0"/>
              <a:t>The ministries of health must, therefore, not only promote and support health research, but must also have an idea why it is being done and what is required form </a:t>
            </a:r>
            <a:r>
              <a:rPr lang="en-US" sz="2800" smtClean="0">
                <a:solidFill>
                  <a:srgbClr val="FF0000"/>
                </a:solidFill>
              </a:rPr>
              <a:t>science</a:t>
            </a:r>
            <a:r>
              <a:rPr lang="en-US" sz="2800" smtClean="0"/>
              <a:t> and </a:t>
            </a:r>
            <a:r>
              <a:rPr lang="en-US" sz="2800" smtClean="0">
                <a:solidFill>
                  <a:srgbClr val="FF0000"/>
                </a:solidFill>
              </a:rPr>
              <a:t>scientists.</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p:txBody>
          <a:bodyPr/>
          <a:lstStyle/>
          <a:p>
            <a:r>
              <a:rPr lang="en-US" smtClean="0"/>
              <a:t>Utilization of Research Results</a:t>
            </a:r>
          </a:p>
        </p:txBody>
      </p:sp>
      <p:sp>
        <p:nvSpPr>
          <p:cNvPr id="25603" name="Content Placeholder 5"/>
          <p:cNvSpPr>
            <a:spLocks noGrp="1"/>
          </p:cNvSpPr>
          <p:nvPr>
            <p:ph idx="1"/>
          </p:nvPr>
        </p:nvSpPr>
        <p:spPr>
          <a:xfrm>
            <a:off x="485775" y="1628775"/>
            <a:ext cx="8745538" cy="4964112"/>
          </a:xfrm>
        </p:spPr>
        <p:txBody>
          <a:bodyPr/>
          <a:lstStyle/>
          <a:p>
            <a:pPr>
              <a:buFont typeface="Times New Roman" pitchFamily="18" charset="0"/>
              <a:buNone/>
            </a:pPr>
            <a:r>
              <a:rPr lang="en-US" dirty="0" smtClean="0">
                <a:solidFill>
                  <a:srgbClr val="FF0000"/>
                </a:solidFill>
              </a:rPr>
              <a:t>Building blocks of utilization modeling:</a:t>
            </a:r>
          </a:p>
          <a:p>
            <a:pPr>
              <a:buFont typeface="Times New Roman" pitchFamily="18" charset="0"/>
              <a:buNone/>
            </a:pPr>
            <a:r>
              <a:rPr lang="en-US" sz="2400" dirty="0" smtClean="0"/>
              <a:t>To develop the knowledge transfer base that underlies utilization, there are five common core elements that are keys to success.</a:t>
            </a:r>
          </a:p>
          <a:p>
            <a:pPr lvl="1"/>
            <a:r>
              <a:rPr lang="en-US" sz="2000" b="1" dirty="0" smtClean="0">
                <a:solidFill>
                  <a:schemeClr val="accent1"/>
                </a:solidFill>
              </a:rPr>
              <a:t>Source -</a:t>
            </a:r>
            <a:r>
              <a:rPr lang="en-US" sz="2000" dirty="0" smtClean="0"/>
              <a:t> Where does the research information come from?</a:t>
            </a:r>
          </a:p>
          <a:p>
            <a:pPr lvl="1"/>
            <a:r>
              <a:rPr lang="en-US" sz="2000" b="1" dirty="0" smtClean="0">
                <a:solidFill>
                  <a:schemeClr val="accent1"/>
                </a:solidFill>
              </a:rPr>
              <a:t>Content - </a:t>
            </a:r>
            <a:r>
              <a:rPr lang="en-US" sz="2000" dirty="0" smtClean="0"/>
              <a:t>What is the research information about?</a:t>
            </a:r>
          </a:p>
          <a:p>
            <a:pPr lvl="1"/>
            <a:r>
              <a:rPr lang="en-US" sz="2000" b="1" dirty="0" smtClean="0">
                <a:solidFill>
                  <a:schemeClr val="accent1"/>
                </a:solidFill>
              </a:rPr>
              <a:t>Context - </a:t>
            </a:r>
            <a:r>
              <a:rPr lang="en-US" sz="2000" dirty="0" smtClean="0"/>
              <a:t>How does the research information relate to existing knowledge or products?</a:t>
            </a:r>
          </a:p>
          <a:p>
            <a:pPr lvl="1"/>
            <a:r>
              <a:rPr lang="en-US" sz="2000" b="1" dirty="0" smtClean="0">
                <a:solidFill>
                  <a:schemeClr val="accent1"/>
                </a:solidFill>
              </a:rPr>
              <a:t>Medium - </a:t>
            </a:r>
            <a:r>
              <a:rPr lang="en-US" sz="2000" dirty="0" smtClean="0"/>
              <a:t>How can I get the research information?</a:t>
            </a:r>
          </a:p>
          <a:p>
            <a:pPr lvl="1"/>
            <a:r>
              <a:rPr lang="en-US" sz="2000" b="1" dirty="0" smtClean="0">
                <a:solidFill>
                  <a:schemeClr val="accent1"/>
                </a:solidFill>
              </a:rPr>
              <a:t>User - </a:t>
            </a:r>
            <a:r>
              <a:rPr lang="en-US" sz="2000" dirty="0" smtClean="0"/>
              <a:t>How can I benefit from this research information?</a:t>
            </a:r>
          </a:p>
          <a:p>
            <a:pPr lvl="1">
              <a:buFont typeface="Times New Roman" pitchFamily="18" charset="0"/>
              <a:buNone/>
            </a:pPr>
            <a:endParaRPr lang="en-US" sz="20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1"/>
            <a:ext cx="1050131" cy="1432678"/>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4"/>
          <p:cNvSpPr>
            <a:spLocks noGrp="1"/>
          </p:cNvSpPr>
          <p:nvPr>
            <p:ph type="title"/>
          </p:nvPr>
        </p:nvSpPr>
        <p:spPr/>
        <p:txBody>
          <a:bodyPr/>
          <a:lstStyle/>
          <a:p>
            <a:r>
              <a:rPr lang="en-US" smtClean="0"/>
              <a:t>Utilization of Research Results</a:t>
            </a:r>
          </a:p>
        </p:txBody>
      </p:sp>
      <p:pic>
        <p:nvPicPr>
          <p:cNvPr id="24579" name="Picture 4" descr="Exhibit A: Dimensions of Knowledge Utilization"/>
          <p:cNvPicPr>
            <a:picLocks noChangeAspect="1" noChangeArrowheads="1"/>
          </p:cNvPicPr>
          <p:nvPr/>
        </p:nvPicPr>
        <p:blipFill>
          <a:blip r:embed="rId3"/>
          <a:srcRect/>
          <a:stretch>
            <a:fillRect/>
          </a:stretch>
        </p:blipFill>
        <p:spPr bwMode="auto">
          <a:xfrm>
            <a:off x="0" y="1182688"/>
            <a:ext cx="9720263" cy="5297487"/>
          </a:xfrm>
          <a:prstGeom prst="rect">
            <a:avLst/>
          </a:prstGeom>
          <a:noFill/>
          <a:ln w="9525">
            <a:noFill/>
            <a:miter lim="800000"/>
            <a:headEnd/>
            <a:tailEnd/>
          </a:ln>
        </p:spPr>
      </p:pic>
    </p:spTree>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4"/>
          <p:cNvSpPr>
            <a:spLocks noGrp="1"/>
          </p:cNvSpPr>
          <p:nvPr>
            <p:ph type="title"/>
          </p:nvPr>
        </p:nvSpPr>
        <p:spPr/>
        <p:txBody>
          <a:bodyPr/>
          <a:lstStyle/>
          <a:p>
            <a:r>
              <a:rPr lang="en-US" smtClean="0"/>
              <a:t>Utilization of Research Results</a:t>
            </a:r>
          </a:p>
        </p:txBody>
      </p:sp>
      <p:graphicFrame>
        <p:nvGraphicFramePr>
          <p:cNvPr id="6" name="Table 5"/>
          <p:cNvGraphicFramePr>
            <a:graphicFrameLocks noGrp="1"/>
          </p:cNvGraphicFramePr>
          <p:nvPr/>
        </p:nvGraphicFramePr>
        <p:xfrm>
          <a:off x="0" y="1182688"/>
          <a:ext cx="9720264" cy="5297488"/>
        </p:xfrm>
        <a:graphic>
          <a:graphicData uri="http://schemas.openxmlformats.org/drawingml/2006/table">
            <a:tbl>
              <a:tblPr/>
              <a:tblGrid>
                <a:gridCol w="3869531"/>
                <a:gridCol w="5850733"/>
              </a:tblGrid>
              <a:tr h="5297488">
                <a:tc>
                  <a:txBody>
                    <a:bodyPr/>
                    <a:lstStyle/>
                    <a:p>
                      <a:pPr marL="0" marR="0" algn="ctr">
                        <a:lnSpc>
                          <a:spcPct val="115000"/>
                        </a:lnSpc>
                        <a:spcBef>
                          <a:spcPts val="0"/>
                        </a:spcBef>
                        <a:spcAft>
                          <a:spcPts val="0"/>
                        </a:spcAft>
                      </a:pPr>
                      <a:r>
                        <a:rPr lang="en-US" sz="3200" b="1" dirty="0">
                          <a:solidFill>
                            <a:srgbClr val="FF0000"/>
                          </a:solidFill>
                          <a:latin typeface="Times New Roman"/>
                          <a:ea typeface="Times New Roman"/>
                          <a:cs typeface="Times New Roman"/>
                        </a:rPr>
                        <a:t>SOURCE</a:t>
                      </a:r>
                      <a:r>
                        <a:rPr lang="en-US" sz="3200" dirty="0">
                          <a:solidFill>
                            <a:srgbClr val="FF0000"/>
                          </a:solidFill>
                          <a:latin typeface="Times New Roman"/>
                          <a:ea typeface="Times New Roman"/>
                          <a:cs typeface="Times New Roman"/>
                        </a:rPr>
                        <a:t/>
                      </a:r>
                      <a:br>
                        <a:rPr lang="en-US" sz="3200" dirty="0">
                          <a:solidFill>
                            <a:srgbClr val="FF0000"/>
                          </a:solidFill>
                          <a:latin typeface="Times New Roman"/>
                          <a:ea typeface="Times New Roman"/>
                          <a:cs typeface="Times New Roman"/>
                        </a:rPr>
                      </a:br>
                      <a:r>
                        <a:rPr lang="en-US" sz="3200" i="1" dirty="0">
                          <a:solidFill>
                            <a:srgbClr val="FF0000"/>
                          </a:solidFill>
                          <a:latin typeface="Times New Roman"/>
                          <a:ea typeface="Times New Roman"/>
                          <a:cs typeface="Times New Roman"/>
                        </a:rPr>
                        <a:t>Where does it come from?</a:t>
                      </a:r>
                      <a:endParaRPr lang="en-US" sz="2800" dirty="0">
                        <a:solidFill>
                          <a:srgbClr val="FF0000"/>
                        </a:solidFill>
                        <a:latin typeface="Calibri"/>
                        <a:ea typeface="Times New Roman"/>
                        <a:cs typeface="Times New Roman"/>
                      </a:endParaRPr>
                    </a:p>
                  </a:txBody>
                  <a:tcPr marL="38100" marR="38100" marT="38100" marB="38100" anchor="ctr">
                    <a:lnL>
                      <a:noFill/>
                    </a:lnL>
                    <a:lnR>
                      <a:noFill/>
                    </a:lnR>
                    <a:lnT>
                      <a:noFill/>
                    </a:lnT>
                    <a:lnB>
                      <a:noFill/>
                    </a:lnB>
                  </a:tcPr>
                </a:tc>
                <a:tc>
                  <a:txBody>
                    <a:bodyPr/>
                    <a:lstStyle/>
                    <a:p>
                      <a:pPr marL="0" marR="0">
                        <a:lnSpc>
                          <a:spcPct val="115000"/>
                        </a:lnSpc>
                        <a:spcBef>
                          <a:spcPts val="0"/>
                        </a:spcBef>
                        <a:spcAft>
                          <a:spcPts val="0"/>
                        </a:spcAft>
                      </a:pPr>
                      <a:r>
                        <a:rPr lang="en-US" sz="2400" dirty="0">
                          <a:solidFill>
                            <a:schemeClr val="bg1"/>
                          </a:solidFill>
                          <a:latin typeface="Times New Roman"/>
                          <a:ea typeface="Times New Roman"/>
                          <a:cs typeface="Times New Roman"/>
                        </a:rPr>
                        <a:t>• Perceived competence of researchers and research organization</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Credibility of experience of researchers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Credibility of motive</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Sensitivity to user concerns and applications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Relationship to other sources trusted by users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Orientation toward use or application</a:t>
                      </a:r>
                      <a:endParaRPr lang="en-US" sz="2000" dirty="0">
                        <a:solidFill>
                          <a:schemeClr val="bg1"/>
                        </a:solidFill>
                        <a:latin typeface="Calibri"/>
                        <a:ea typeface="Times New Roman"/>
                        <a:cs typeface="Times New Roman"/>
                      </a:endParaRPr>
                    </a:p>
                  </a:txBody>
                  <a:tcPr marL="38100" marR="38100" marT="38100" marB="38100" anchor="ctr">
                    <a:lnL>
                      <a:noFill/>
                    </a:lnL>
                    <a:lnR>
                      <a:noFill/>
                    </a:lnR>
                    <a:lnT>
                      <a:noFill/>
                    </a:lnT>
                    <a:lnB>
                      <a:noFill/>
                    </a:lnB>
                  </a:tcPr>
                </a:tc>
              </a:tr>
            </a:tbl>
          </a:graphicData>
        </a:graphic>
      </p:graphicFrame>
      <p:pic>
        <p:nvPicPr>
          <p:cNvPr id="4" name="Content Placeholder 3" descr="WHR2012logo140.jpg"/>
          <p:cNvPicPr>
            <a:picLocks noGrp="1" noChangeAspect="1"/>
          </p:cNvPicPr>
          <p:nvPr>
            <p:ph idx="1"/>
          </p:nvPr>
        </p:nvPicPr>
        <p:blipFill>
          <a:blip r:embed="rId3"/>
          <a:stretch>
            <a:fillRect/>
          </a:stretch>
        </p:blipFill>
        <p:spPr>
          <a:xfrm>
            <a:off x="0" y="0"/>
            <a:ext cx="1168466" cy="1258888"/>
          </a:xfrm>
        </p:spPr>
      </p:pic>
    </p:spTree>
  </p:cSld>
  <p:clrMapOvr>
    <a:masterClrMapping/>
  </p:clrMapOvr>
  <p:transition>
    <p:strips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smtClean="0"/>
              <a:t>Utilization of Research Results</a:t>
            </a:r>
          </a:p>
        </p:txBody>
      </p:sp>
      <p:graphicFrame>
        <p:nvGraphicFramePr>
          <p:cNvPr id="3" name="Table 2"/>
          <p:cNvGraphicFramePr>
            <a:graphicFrameLocks noGrp="1"/>
          </p:cNvGraphicFramePr>
          <p:nvPr/>
        </p:nvGraphicFramePr>
        <p:xfrm>
          <a:off x="0" y="1182688"/>
          <a:ext cx="9720264" cy="5297488"/>
        </p:xfrm>
        <a:graphic>
          <a:graphicData uri="http://schemas.openxmlformats.org/drawingml/2006/table">
            <a:tbl>
              <a:tblPr/>
              <a:tblGrid>
                <a:gridCol w="4174331"/>
                <a:gridCol w="5545933"/>
              </a:tblGrid>
              <a:tr h="5297488">
                <a:tc>
                  <a:txBody>
                    <a:bodyPr/>
                    <a:lstStyle/>
                    <a:p>
                      <a:pPr marL="0" marR="0" algn="ctr">
                        <a:lnSpc>
                          <a:spcPct val="115000"/>
                        </a:lnSpc>
                        <a:spcBef>
                          <a:spcPts val="0"/>
                        </a:spcBef>
                        <a:spcAft>
                          <a:spcPts val="0"/>
                        </a:spcAft>
                      </a:pPr>
                      <a:r>
                        <a:rPr lang="en-US" sz="3200" b="1" dirty="0">
                          <a:solidFill>
                            <a:srgbClr val="FF0000"/>
                          </a:solidFill>
                          <a:latin typeface="Times New Roman"/>
                          <a:ea typeface="Times New Roman"/>
                          <a:cs typeface="Times New Roman"/>
                        </a:rPr>
                        <a:t>CONTENT</a:t>
                      </a:r>
                      <a:r>
                        <a:rPr lang="en-US" sz="3200" dirty="0">
                          <a:solidFill>
                            <a:srgbClr val="FF0000"/>
                          </a:solidFill>
                          <a:latin typeface="Times New Roman"/>
                          <a:ea typeface="Times New Roman"/>
                          <a:cs typeface="Times New Roman"/>
                        </a:rPr>
                        <a:t/>
                      </a:r>
                      <a:br>
                        <a:rPr lang="en-US" sz="3200" dirty="0">
                          <a:solidFill>
                            <a:srgbClr val="FF0000"/>
                          </a:solidFill>
                          <a:latin typeface="Times New Roman"/>
                          <a:ea typeface="Times New Roman"/>
                          <a:cs typeface="Times New Roman"/>
                        </a:rPr>
                      </a:br>
                      <a:r>
                        <a:rPr lang="en-US" sz="3200" i="1" dirty="0">
                          <a:solidFill>
                            <a:srgbClr val="FF0000"/>
                          </a:solidFill>
                          <a:latin typeface="Times New Roman"/>
                          <a:ea typeface="Times New Roman"/>
                          <a:cs typeface="Times New Roman"/>
                        </a:rPr>
                        <a:t>What is it about?</a:t>
                      </a:r>
                      <a:endParaRPr lang="en-US" sz="2800" dirty="0">
                        <a:solidFill>
                          <a:srgbClr val="FF0000"/>
                        </a:solidFill>
                        <a:latin typeface="Calibri"/>
                        <a:ea typeface="Times New Roman"/>
                        <a:cs typeface="Times New Roman"/>
                      </a:endParaRPr>
                    </a:p>
                  </a:txBody>
                  <a:tcPr marL="38100" marR="38100" marT="38100" marB="38100" anchor="ctr">
                    <a:lnL>
                      <a:noFill/>
                    </a:lnL>
                    <a:lnR>
                      <a:noFill/>
                    </a:lnR>
                    <a:lnT>
                      <a:noFill/>
                    </a:lnT>
                    <a:lnB>
                      <a:noFill/>
                    </a:lnB>
                  </a:tcPr>
                </a:tc>
                <a:tc>
                  <a:txBody>
                    <a:bodyPr/>
                    <a:lstStyle/>
                    <a:p>
                      <a:pPr marL="0" marR="0">
                        <a:lnSpc>
                          <a:spcPct val="115000"/>
                        </a:lnSpc>
                        <a:spcBef>
                          <a:spcPts val="0"/>
                        </a:spcBef>
                        <a:spcAft>
                          <a:spcPts val="0"/>
                        </a:spcAft>
                      </a:pPr>
                      <a:r>
                        <a:rPr lang="en-US" sz="2000" dirty="0">
                          <a:solidFill>
                            <a:schemeClr val="bg1"/>
                          </a:solidFill>
                          <a:latin typeface="Times New Roman"/>
                          <a:ea typeface="Times New Roman"/>
                          <a:cs typeface="Times New Roman"/>
                        </a:rPr>
                        <a:t>• Credibility of research and development methodology</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Credibility of outcomes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Comprehensiveness of research outcomes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Utility and relevance for potential users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Capacity to be described in terms understandable to users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Cost effectiveness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Research design and procedures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Relationship between research outcomes and existing knowledge or available products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Competing or similar research-based knowledge or products</a:t>
                      </a:r>
                      <a:endParaRPr lang="en-US" sz="1800" dirty="0">
                        <a:solidFill>
                          <a:schemeClr val="bg1"/>
                        </a:solidFill>
                        <a:latin typeface="Calibri"/>
                        <a:ea typeface="Times New Roman"/>
                        <a:cs typeface="Times New Roman"/>
                      </a:endParaRPr>
                    </a:p>
                  </a:txBody>
                  <a:tcPr marL="38100" marR="38100" marT="38100" marB="38100" anchor="ctr">
                    <a:lnL>
                      <a:noFill/>
                    </a:lnL>
                    <a:lnR>
                      <a:noFill/>
                    </a:lnR>
                    <a:lnT>
                      <a:noFill/>
                    </a:lnT>
                    <a:lnB>
                      <a:noFill/>
                    </a:lnB>
                  </a:tcPr>
                </a:tc>
              </a:tr>
            </a:tbl>
          </a:graphicData>
        </a:graphic>
      </p:graphicFrame>
      <p:pic>
        <p:nvPicPr>
          <p:cNvPr id="4" name="Content Placeholder 3" descr="WHR2012logo140.jpg"/>
          <p:cNvPicPr>
            <a:picLocks noGrp="1" noChangeAspect="1"/>
          </p:cNvPicPr>
          <p:nvPr>
            <p:ph idx="1"/>
          </p:nvPr>
        </p:nvPicPr>
        <p:blipFill>
          <a:blip r:embed="rId3"/>
          <a:stretch>
            <a:fillRect/>
          </a:stretch>
        </p:blipFill>
        <p:spPr>
          <a:xfrm>
            <a:off x="-1" y="0"/>
            <a:ext cx="1050131" cy="1432678"/>
          </a:xfrm>
        </p:spPr>
      </p:pic>
    </p:spTree>
  </p:cSld>
  <p:clrMapOvr>
    <a:masterClrMapping/>
  </p:clrMapOvr>
  <p:transition>
    <p:strips dir="l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title"/>
          </p:nvPr>
        </p:nvSpPr>
        <p:spPr/>
        <p:txBody>
          <a:bodyPr/>
          <a:lstStyle/>
          <a:p>
            <a:r>
              <a:rPr lang="en-US" smtClean="0"/>
              <a:t>Utilization of Research Results</a:t>
            </a:r>
          </a:p>
        </p:txBody>
      </p:sp>
      <p:graphicFrame>
        <p:nvGraphicFramePr>
          <p:cNvPr id="3" name="Table 2"/>
          <p:cNvGraphicFramePr>
            <a:graphicFrameLocks noGrp="1"/>
          </p:cNvGraphicFramePr>
          <p:nvPr/>
        </p:nvGraphicFramePr>
        <p:xfrm>
          <a:off x="0" y="1182688"/>
          <a:ext cx="9720264" cy="5297488"/>
        </p:xfrm>
        <a:graphic>
          <a:graphicData uri="http://schemas.openxmlformats.org/drawingml/2006/table">
            <a:tbl>
              <a:tblPr/>
              <a:tblGrid>
                <a:gridCol w="4860132"/>
                <a:gridCol w="4860132"/>
              </a:tblGrid>
              <a:tr h="5297488">
                <a:tc>
                  <a:txBody>
                    <a:bodyPr/>
                    <a:lstStyle/>
                    <a:p>
                      <a:pPr marL="0" marR="0" algn="ctr">
                        <a:lnSpc>
                          <a:spcPct val="115000"/>
                        </a:lnSpc>
                        <a:spcBef>
                          <a:spcPts val="0"/>
                        </a:spcBef>
                        <a:spcAft>
                          <a:spcPts val="0"/>
                        </a:spcAft>
                      </a:pPr>
                      <a:r>
                        <a:rPr lang="en-US" sz="3200" b="1" dirty="0">
                          <a:solidFill>
                            <a:srgbClr val="FF0000"/>
                          </a:solidFill>
                          <a:latin typeface="Times New Roman"/>
                          <a:ea typeface="Times New Roman"/>
                          <a:cs typeface="Times New Roman"/>
                        </a:rPr>
                        <a:t>CONTEXT</a:t>
                      </a:r>
                      <a:r>
                        <a:rPr lang="en-US" sz="3200" dirty="0">
                          <a:solidFill>
                            <a:srgbClr val="FF0000"/>
                          </a:solidFill>
                          <a:latin typeface="Times New Roman"/>
                          <a:ea typeface="Times New Roman"/>
                          <a:cs typeface="Times New Roman"/>
                        </a:rPr>
                        <a:t/>
                      </a:r>
                      <a:br>
                        <a:rPr lang="en-US" sz="3200" dirty="0">
                          <a:solidFill>
                            <a:srgbClr val="FF0000"/>
                          </a:solidFill>
                          <a:latin typeface="Times New Roman"/>
                          <a:ea typeface="Times New Roman"/>
                          <a:cs typeface="Times New Roman"/>
                        </a:rPr>
                      </a:br>
                      <a:r>
                        <a:rPr lang="en-US" sz="3200" i="1" dirty="0">
                          <a:solidFill>
                            <a:srgbClr val="FF0000"/>
                          </a:solidFill>
                          <a:latin typeface="Times New Roman"/>
                          <a:ea typeface="Times New Roman"/>
                          <a:cs typeface="Times New Roman"/>
                        </a:rPr>
                        <a:t>How does it relate?</a:t>
                      </a:r>
                      <a:endParaRPr lang="en-US" sz="2800" dirty="0">
                        <a:solidFill>
                          <a:srgbClr val="FF0000"/>
                        </a:solidFill>
                        <a:latin typeface="Calibri"/>
                        <a:ea typeface="Times New Roman"/>
                        <a:cs typeface="Times New Roman"/>
                      </a:endParaRPr>
                    </a:p>
                  </a:txBody>
                  <a:tcPr marL="38100" marR="38100" marT="38100" marB="38100" anchor="ctr">
                    <a:lnL>
                      <a:noFill/>
                    </a:lnL>
                    <a:lnR>
                      <a:noFill/>
                    </a:lnR>
                    <a:lnT>
                      <a:noFill/>
                    </a:lnT>
                    <a:lnB>
                      <a:noFill/>
                    </a:lnB>
                  </a:tcPr>
                </a:tc>
                <a:tc>
                  <a:txBody>
                    <a:bodyPr/>
                    <a:lstStyle/>
                    <a:p>
                      <a:pPr marL="0" marR="0">
                        <a:lnSpc>
                          <a:spcPct val="115000"/>
                        </a:lnSpc>
                        <a:spcBef>
                          <a:spcPts val="0"/>
                        </a:spcBef>
                        <a:spcAft>
                          <a:spcPts val="0"/>
                        </a:spcAft>
                      </a:pPr>
                      <a:r>
                        <a:rPr lang="en-US" sz="2400" dirty="0">
                          <a:solidFill>
                            <a:schemeClr val="bg1"/>
                          </a:solidFill>
                          <a:latin typeface="Times New Roman"/>
                          <a:ea typeface="Times New Roman"/>
                          <a:cs typeface="Times New Roman"/>
                        </a:rPr>
                        <a:t>• Relationship between outcomes and existing knowledge or products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Current issues in the field</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Competing </a:t>
                      </a:r>
                      <a:r>
                        <a:rPr lang="en-US" sz="2400" dirty="0" smtClean="0">
                          <a:solidFill>
                            <a:schemeClr val="bg1"/>
                          </a:solidFill>
                          <a:latin typeface="Times New Roman"/>
                          <a:ea typeface="Times New Roman"/>
                          <a:cs typeface="Times New Roman"/>
                        </a:rPr>
                        <a:t>knowledge </a:t>
                      </a:r>
                      <a:r>
                        <a:rPr lang="en-US" sz="2400" dirty="0">
                          <a:solidFill>
                            <a:schemeClr val="bg1"/>
                          </a:solidFill>
                          <a:latin typeface="Times New Roman"/>
                          <a:ea typeface="Times New Roman"/>
                          <a:cs typeface="Times New Roman"/>
                        </a:rPr>
                        <a:t>or products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General economic climate</a:t>
                      </a:r>
                      <a:endParaRPr lang="en-US" sz="2000" dirty="0">
                        <a:solidFill>
                          <a:schemeClr val="bg1"/>
                        </a:solidFill>
                        <a:latin typeface="Calibri"/>
                        <a:ea typeface="Times New Roman"/>
                        <a:cs typeface="Times New Roman"/>
                      </a:endParaRPr>
                    </a:p>
                  </a:txBody>
                  <a:tcPr marL="38100" marR="38100" marT="38100" marB="38100" anchor="ctr">
                    <a:lnL>
                      <a:noFill/>
                    </a:lnL>
                    <a:lnR>
                      <a:noFill/>
                    </a:lnR>
                    <a:lnT>
                      <a:noFill/>
                    </a:lnT>
                    <a:lnB>
                      <a:noFill/>
                    </a:lnB>
                  </a:tcPr>
                </a:tc>
              </a:tr>
            </a:tbl>
          </a:graphicData>
        </a:graphic>
      </p:graphicFrame>
      <p:pic>
        <p:nvPicPr>
          <p:cNvPr id="4" name="Content Placeholder 3" descr="WHR2012logo140.jpg"/>
          <p:cNvPicPr>
            <a:picLocks noGrp="1" noChangeAspect="1"/>
          </p:cNvPicPr>
          <p:nvPr>
            <p:ph idx="1"/>
          </p:nvPr>
        </p:nvPicPr>
        <p:blipFill>
          <a:blip r:embed="rId3"/>
          <a:stretch>
            <a:fillRect/>
          </a:stretch>
        </p:blipFill>
        <p:spPr>
          <a:xfrm>
            <a:off x="0" y="0"/>
            <a:ext cx="1168466" cy="1594121"/>
          </a:xfrm>
        </p:spPr>
      </p:pic>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6593" y="258763"/>
            <a:ext cx="8745538" cy="1079500"/>
          </a:xfrm>
        </p:spPr>
        <p:txBody>
          <a:bodyPr/>
          <a:lstStyle/>
          <a:p>
            <a:r>
              <a:rPr lang="en-US" dirty="0" smtClean="0"/>
              <a:t>What Is Project and Program?</a:t>
            </a:r>
          </a:p>
        </p:txBody>
      </p:sp>
      <p:sp>
        <p:nvSpPr>
          <p:cNvPr id="3075" name="Rectangle 3"/>
          <p:cNvSpPr>
            <a:spLocks noGrp="1" noChangeArrowheads="1"/>
          </p:cNvSpPr>
          <p:nvPr>
            <p:ph type="body" idx="1"/>
          </p:nvPr>
        </p:nvSpPr>
        <p:spPr>
          <a:xfrm>
            <a:off x="566738" y="1811337"/>
            <a:ext cx="8505825" cy="4248150"/>
          </a:xfrm>
        </p:spPr>
        <p:txBody>
          <a:bodyPr/>
          <a:lstStyle/>
          <a:p>
            <a:pPr>
              <a:spcBef>
                <a:spcPct val="70000"/>
              </a:spcBef>
            </a:pPr>
            <a:r>
              <a:rPr lang="en-US" sz="2800" dirty="0" smtClean="0">
                <a:solidFill>
                  <a:srgbClr val="FF0000"/>
                </a:solidFill>
              </a:rPr>
              <a:t>A </a:t>
            </a:r>
            <a:r>
              <a:rPr lang="en-US" sz="2800" b="1" dirty="0" smtClean="0">
                <a:solidFill>
                  <a:srgbClr val="FF0000"/>
                </a:solidFill>
              </a:rPr>
              <a:t>project</a:t>
            </a:r>
            <a:r>
              <a:rPr lang="en-US" sz="2800" dirty="0" smtClean="0">
                <a:solidFill>
                  <a:srgbClr val="FF0000"/>
                </a:solidFill>
              </a:rPr>
              <a:t> </a:t>
            </a:r>
            <a:r>
              <a:rPr lang="en-US" sz="2800" dirty="0" smtClean="0"/>
              <a:t>is “a temporary endeavor undertaken to create a unique product, service, or result.”</a:t>
            </a:r>
            <a:endParaRPr lang="en-US" sz="2800" dirty="0" smtClean="0">
              <a:cs typeface="Times New Roman" pitchFamily="18" charset="0"/>
            </a:endParaRPr>
          </a:p>
          <a:p>
            <a:pPr>
              <a:spcBef>
                <a:spcPct val="70000"/>
              </a:spcBef>
            </a:pPr>
            <a:r>
              <a:rPr lang="en-US" sz="2800" dirty="0" smtClean="0"/>
              <a:t>A project ends when its objectives have been reached, or the project has been terminated.</a:t>
            </a:r>
          </a:p>
          <a:p>
            <a:pPr>
              <a:spcBef>
                <a:spcPct val="70000"/>
              </a:spcBef>
            </a:pPr>
            <a:r>
              <a:rPr lang="en-US" sz="2800" dirty="0" smtClean="0"/>
              <a:t>Projects can be large or small and take a short or long time to complete.</a:t>
            </a:r>
          </a:p>
          <a:p>
            <a:pPr>
              <a:spcBef>
                <a:spcPct val="70000"/>
              </a:spcBef>
            </a:pPr>
            <a:endParaRPr lang="en-US" sz="2800"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p:cNvSpPr>
            <a:spLocks noGrp="1"/>
          </p:cNvSpPr>
          <p:nvPr>
            <p:ph type="title"/>
          </p:nvPr>
        </p:nvSpPr>
        <p:spPr/>
        <p:txBody>
          <a:bodyPr/>
          <a:lstStyle/>
          <a:p>
            <a:r>
              <a:rPr lang="en-US" smtClean="0"/>
              <a:t>Utilization of Research Results</a:t>
            </a:r>
          </a:p>
        </p:txBody>
      </p:sp>
      <p:graphicFrame>
        <p:nvGraphicFramePr>
          <p:cNvPr id="3" name="Table 2"/>
          <p:cNvGraphicFramePr>
            <a:graphicFrameLocks noGrp="1"/>
          </p:cNvGraphicFramePr>
          <p:nvPr/>
        </p:nvGraphicFramePr>
        <p:xfrm>
          <a:off x="0" y="1182688"/>
          <a:ext cx="9720264" cy="5297488"/>
        </p:xfrm>
        <a:graphic>
          <a:graphicData uri="http://schemas.openxmlformats.org/drawingml/2006/table">
            <a:tbl>
              <a:tblPr/>
              <a:tblGrid>
                <a:gridCol w="4860132"/>
                <a:gridCol w="4860132"/>
              </a:tblGrid>
              <a:tr h="5297488">
                <a:tc>
                  <a:txBody>
                    <a:bodyPr/>
                    <a:lstStyle/>
                    <a:p>
                      <a:pPr marL="0" marR="0" algn="ctr">
                        <a:lnSpc>
                          <a:spcPct val="115000"/>
                        </a:lnSpc>
                        <a:spcBef>
                          <a:spcPts val="0"/>
                        </a:spcBef>
                        <a:spcAft>
                          <a:spcPts val="0"/>
                        </a:spcAft>
                      </a:pPr>
                      <a:r>
                        <a:rPr lang="en-US" sz="3200" b="1" dirty="0">
                          <a:solidFill>
                            <a:srgbClr val="FF0000"/>
                          </a:solidFill>
                          <a:latin typeface="Times New Roman"/>
                          <a:ea typeface="Times New Roman"/>
                          <a:cs typeface="Times New Roman"/>
                        </a:rPr>
                        <a:t>MEDIUM</a:t>
                      </a:r>
                      <a:r>
                        <a:rPr lang="en-US" sz="3200" dirty="0">
                          <a:solidFill>
                            <a:srgbClr val="FF0000"/>
                          </a:solidFill>
                          <a:latin typeface="Times New Roman"/>
                          <a:ea typeface="Times New Roman"/>
                          <a:cs typeface="Times New Roman"/>
                        </a:rPr>
                        <a:t/>
                      </a:r>
                      <a:br>
                        <a:rPr lang="en-US" sz="3200" dirty="0">
                          <a:solidFill>
                            <a:srgbClr val="FF0000"/>
                          </a:solidFill>
                          <a:latin typeface="Times New Roman"/>
                          <a:ea typeface="Times New Roman"/>
                          <a:cs typeface="Times New Roman"/>
                        </a:rPr>
                      </a:br>
                      <a:r>
                        <a:rPr lang="en-US" sz="3200" i="1" dirty="0">
                          <a:solidFill>
                            <a:srgbClr val="FF0000"/>
                          </a:solidFill>
                          <a:latin typeface="Times New Roman"/>
                          <a:ea typeface="Times New Roman"/>
                          <a:cs typeface="Times New Roman"/>
                        </a:rPr>
                        <a:t>How can I get it?</a:t>
                      </a:r>
                      <a:endParaRPr lang="en-US" sz="2800" dirty="0">
                        <a:solidFill>
                          <a:srgbClr val="FF0000"/>
                        </a:solidFill>
                        <a:latin typeface="Calibri"/>
                        <a:ea typeface="Times New Roman"/>
                        <a:cs typeface="Times New Roman"/>
                      </a:endParaRPr>
                    </a:p>
                  </a:txBody>
                  <a:tcPr marL="38100" marR="38100" marT="38100" marB="38100" anchor="ctr">
                    <a:lnL>
                      <a:noFill/>
                    </a:lnL>
                    <a:lnR>
                      <a:noFill/>
                    </a:lnR>
                    <a:lnT>
                      <a:noFill/>
                    </a:lnT>
                    <a:lnB>
                      <a:noFill/>
                    </a:lnB>
                  </a:tcPr>
                </a:tc>
                <a:tc>
                  <a:txBody>
                    <a:bodyPr/>
                    <a:lstStyle/>
                    <a:p>
                      <a:pPr marL="0" marR="0">
                        <a:lnSpc>
                          <a:spcPct val="115000"/>
                        </a:lnSpc>
                        <a:spcBef>
                          <a:spcPts val="0"/>
                        </a:spcBef>
                        <a:spcAft>
                          <a:spcPts val="0"/>
                        </a:spcAft>
                      </a:pPr>
                      <a:r>
                        <a:rPr lang="en-US" sz="2400" dirty="0">
                          <a:solidFill>
                            <a:schemeClr val="bg1"/>
                          </a:solidFill>
                          <a:latin typeface="Times New Roman"/>
                          <a:ea typeface="Times New Roman"/>
                          <a:cs typeface="Times New Roman"/>
                        </a:rPr>
                        <a:t>• Physical capacity to reach intended users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Timelines of access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Accessibility and ease of use, user friendliness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Flexibility</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Reliability</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Credibility</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Cost effectiveness</a:t>
                      </a:r>
                      <a:br>
                        <a:rPr lang="en-US" sz="2400" dirty="0">
                          <a:solidFill>
                            <a:schemeClr val="bg1"/>
                          </a:solidFill>
                          <a:latin typeface="Times New Roman"/>
                          <a:ea typeface="Times New Roman"/>
                          <a:cs typeface="Times New Roman"/>
                        </a:rPr>
                      </a:br>
                      <a:r>
                        <a:rPr lang="en-US" sz="2400" dirty="0">
                          <a:solidFill>
                            <a:schemeClr val="bg1"/>
                          </a:solidFill>
                          <a:latin typeface="Times New Roman"/>
                          <a:ea typeface="Times New Roman"/>
                          <a:cs typeface="Times New Roman"/>
                        </a:rPr>
                        <a:t>• Clarity and attractiveness of the information "package"</a:t>
                      </a:r>
                      <a:endParaRPr lang="en-US" sz="2000" dirty="0">
                        <a:solidFill>
                          <a:schemeClr val="bg1"/>
                        </a:solidFill>
                        <a:latin typeface="Calibri"/>
                        <a:ea typeface="Times New Roman"/>
                        <a:cs typeface="Times New Roman"/>
                      </a:endParaRPr>
                    </a:p>
                  </a:txBody>
                  <a:tcPr marL="38100" marR="38100" marT="38100" marB="38100" anchor="ctr">
                    <a:lnL>
                      <a:noFill/>
                    </a:lnL>
                    <a:lnR>
                      <a:noFill/>
                    </a:lnR>
                    <a:lnT>
                      <a:noFill/>
                    </a:lnT>
                    <a:lnB>
                      <a:noFill/>
                    </a:lnB>
                  </a:tcPr>
                </a:tc>
              </a:tr>
            </a:tbl>
          </a:graphicData>
        </a:graphic>
      </p:graphicFrame>
      <p:pic>
        <p:nvPicPr>
          <p:cNvPr id="4" name="Content Placeholder 3" descr="WHR2012logo140.jpg"/>
          <p:cNvPicPr>
            <a:picLocks noGrp="1" noChangeAspect="1"/>
          </p:cNvPicPr>
          <p:nvPr>
            <p:ph idx="1"/>
          </p:nvPr>
        </p:nvPicPr>
        <p:blipFill>
          <a:blip r:embed="rId3"/>
          <a:stretch>
            <a:fillRect/>
          </a:stretch>
        </p:blipFill>
        <p:spPr>
          <a:xfrm>
            <a:off x="0" y="0"/>
            <a:ext cx="1168466" cy="1594121"/>
          </a:xfrm>
        </p:spPr>
      </p:pic>
    </p:spTree>
  </p:cSld>
  <p:clrMapOvr>
    <a:masterClrMapping/>
  </p:clrMapOvr>
  <p:transition>
    <p:strips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p:txBody>
          <a:bodyPr/>
          <a:lstStyle/>
          <a:p>
            <a:r>
              <a:rPr lang="en-US" smtClean="0"/>
              <a:t>Utilization of Research Results</a:t>
            </a:r>
          </a:p>
        </p:txBody>
      </p:sp>
      <p:graphicFrame>
        <p:nvGraphicFramePr>
          <p:cNvPr id="3" name="Table 2"/>
          <p:cNvGraphicFramePr>
            <a:graphicFrameLocks noGrp="1"/>
          </p:cNvGraphicFramePr>
          <p:nvPr/>
        </p:nvGraphicFramePr>
        <p:xfrm>
          <a:off x="0" y="1182688"/>
          <a:ext cx="9720264" cy="5297488"/>
        </p:xfrm>
        <a:graphic>
          <a:graphicData uri="http://schemas.openxmlformats.org/drawingml/2006/table">
            <a:tbl>
              <a:tblPr/>
              <a:tblGrid>
                <a:gridCol w="4174331"/>
                <a:gridCol w="5545933"/>
              </a:tblGrid>
              <a:tr h="5297488">
                <a:tc>
                  <a:txBody>
                    <a:bodyPr/>
                    <a:lstStyle/>
                    <a:p>
                      <a:pPr marL="0" marR="0" algn="ctr">
                        <a:lnSpc>
                          <a:spcPct val="115000"/>
                        </a:lnSpc>
                        <a:spcBef>
                          <a:spcPts val="0"/>
                        </a:spcBef>
                        <a:spcAft>
                          <a:spcPts val="0"/>
                        </a:spcAft>
                      </a:pPr>
                      <a:r>
                        <a:rPr lang="en-US" sz="3200" b="1" dirty="0">
                          <a:solidFill>
                            <a:srgbClr val="FF0000"/>
                          </a:solidFill>
                          <a:latin typeface="Times New Roman"/>
                          <a:ea typeface="Times New Roman"/>
                          <a:cs typeface="Times New Roman"/>
                        </a:rPr>
                        <a:t>USER</a:t>
                      </a:r>
                      <a:r>
                        <a:rPr lang="en-US" sz="3200" dirty="0">
                          <a:solidFill>
                            <a:srgbClr val="FF0000"/>
                          </a:solidFill>
                          <a:latin typeface="Times New Roman"/>
                          <a:ea typeface="Times New Roman"/>
                          <a:cs typeface="Times New Roman"/>
                        </a:rPr>
                        <a:t/>
                      </a:r>
                      <a:br>
                        <a:rPr lang="en-US" sz="3200" dirty="0">
                          <a:solidFill>
                            <a:srgbClr val="FF0000"/>
                          </a:solidFill>
                          <a:latin typeface="Times New Roman"/>
                          <a:ea typeface="Times New Roman"/>
                          <a:cs typeface="Times New Roman"/>
                        </a:rPr>
                      </a:br>
                      <a:r>
                        <a:rPr lang="en-US" sz="3200" i="1" dirty="0">
                          <a:solidFill>
                            <a:srgbClr val="FF0000"/>
                          </a:solidFill>
                          <a:latin typeface="Times New Roman"/>
                          <a:ea typeface="Times New Roman"/>
                          <a:cs typeface="Times New Roman"/>
                        </a:rPr>
                        <a:t>How can I benefit from it?</a:t>
                      </a:r>
                      <a:endParaRPr lang="en-US" sz="2800" dirty="0">
                        <a:solidFill>
                          <a:srgbClr val="FF0000"/>
                        </a:solidFill>
                        <a:latin typeface="Calibri"/>
                        <a:ea typeface="Times New Roman"/>
                        <a:cs typeface="Times New Roman"/>
                      </a:endParaRPr>
                    </a:p>
                  </a:txBody>
                  <a:tcPr marL="38100" marR="38100" marT="38100" marB="38100" anchor="ctr">
                    <a:lnL>
                      <a:noFill/>
                    </a:lnL>
                    <a:lnR>
                      <a:noFill/>
                    </a:lnR>
                    <a:lnT>
                      <a:noFill/>
                    </a:lnT>
                    <a:lnB>
                      <a:noFill/>
                    </a:lnB>
                  </a:tcPr>
                </a:tc>
                <a:tc>
                  <a:txBody>
                    <a:bodyPr/>
                    <a:lstStyle/>
                    <a:p>
                      <a:pPr marL="0" marR="0">
                        <a:lnSpc>
                          <a:spcPct val="115000"/>
                        </a:lnSpc>
                        <a:spcBef>
                          <a:spcPts val="0"/>
                        </a:spcBef>
                        <a:spcAft>
                          <a:spcPts val="0"/>
                        </a:spcAft>
                      </a:pPr>
                      <a:r>
                        <a:rPr lang="en-US" sz="2000" dirty="0">
                          <a:solidFill>
                            <a:schemeClr val="bg1"/>
                          </a:solidFill>
                          <a:latin typeface="Times New Roman"/>
                          <a:ea typeface="Times New Roman"/>
                          <a:cs typeface="Times New Roman"/>
                        </a:rPr>
                        <a:t>• Perceived relevance to own current needs</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User's readiness to change or try something new</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Information sources trusted and valued</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Format and level of research-based information needed</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Level of contextual research-based information needed</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Dissemination media preferred</a:t>
                      </a:r>
                      <a:br>
                        <a:rPr lang="en-US" sz="2000" dirty="0">
                          <a:solidFill>
                            <a:schemeClr val="bg1"/>
                          </a:solidFill>
                          <a:latin typeface="Times New Roman"/>
                          <a:ea typeface="Times New Roman"/>
                          <a:cs typeface="Times New Roman"/>
                        </a:rPr>
                      </a:br>
                      <a:r>
                        <a:rPr lang="en-US" sz="2000" dirty="0">
                          <a:solidFill>
                            <a:schemeClr val="bg1"/>
                          </a:solidFill>
                          <a:latin typeface="Times New Roman"/>
                          <a:ea typeface="Times New Roman"/>
                          <a:cs typeface="Times New Roman"/>
                        </a:rPr>
                        <a:t>• Capacity to use and benefit from research-based information or product (resources, skills, and support)</a:t>
                      </a:r>
                      <a:endParaRPr lang="en-US" sz="1800" dirty="0">
                        <a:solidFill>
                          <a:schemeClr val="bg1"/>
                        </a:solidFill>
                        <a:latin typeface="Calibri"/>
                        <a:ea typeface="Times New Roman"/>
                        <a:cs typeface="Times New Roman"/>
                      </a:endParaRPr>
                    </a:p>
                  </a:txBody>
                  <a:tcPr marL="38100" marR="38100" marT="38100" marB="38100" anchor="ctr">
                    <a:lnL>
                      <a:noFill/>
                    </a:lnL>
                    <a:lnR>
                      <a:noFill/>
                    </a:lnR>
                    <a:lnT>
                      <a:noFill/>
                    </a:lnT>
                    <a:lnB>
                      <a:noFill/>
                    </a:lnB>
                  </a:tcPr>
                </a:tc>
              </a:tr>
            </a:tbl>
          </a:graphicData>
        </a:graphic>
      </p:graphicFrame>
      <p:pic>
        <p:nvPicPr>
          <p:cNvPr id="4" name="Content Placeholder 3" descr="WHR2012logo140.jpg"/>
          <p:cNvPicPr>
            <a:picLocks noGrp="1" noChangeAspect="1"/>
          </p:cNvPicPr>
          <p:nvPr>
            <p:ph idx="1"/>
          </p:nvPr>
        </p:nvPicPr>
        <p:blipFill>
          <a:blip r:embed="rId3"/>
          <a:stretch>
            <a:fillRect/>
          </a:stretch>
        </p:blipFill>
        <p:spPr>
          <a:xfrm>
            <a:off x="0" y="0"/>
            <a:ext cx="973932" cy="1328721"/>
          </a:xfrm>
        </p:spPr>
      </p:pic>
    </p:spTree>
  </p:cSld>
  <p:clrMapOvr>
    <a:masterClrMapping/>
  </p:clrMapOvr>
  <p:transition>
    <p:strips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Utilization of Research Results</a:t>
            </a:r>
          </a:p>
        </p:txBody>
      </p:sp>
      <p:sp>
        <p:nvSpPr>
          <p:cNvPr id="3" name="Content Placeholder 2"/>
          <p:cNvSpPr>
            <a:spLocks noGrp="1"/>
          </p:cNvSpPr>
          <p:nvPr>
            <p:ph idx="1"/>
          </p:nvPr>
        </p:nvSpPr>
        <p:spPr>
          <a:xfrm>
            <a:off x="363538" y="1617662"/>
            <a:ext cx="8747125" cy="4365625"/>
          </a:xfrm>
        </p:spPr>
        <p:txBody>
          <a:bodyPr>
            <a:normAutofit fontScale="92500" lnSpcReduction="20000"/>
          </a:bodyPr>
          <a:lstStyle/>
          <a:p>
            <a:pPr>
              <a:buFont typeface="Times New Roman" pitchFamily="16" charset="0"/>
              <a:buChar char="•"/>
              <a:defRPr/>
            </a:pPr>
            <a:r>
              <a:rPr lang="en-US" dirty="0" smtClean="0">
                <a:solidFill>
                  <a:srgbClr val="FF0000"/>
                </a:solidFill>
                <a:ea typeface="+mn-ea"/>
              </a:rPr>
              <a:t>Issues related to researchers and research institutes:</a:t>
            </a:r>
          </a:p>
          <a:p>
            <a:pPr lvl="1">
              <a:buFont typeface="Times New Roman" pitchFamily="16" charset="0"/>
              <a:buChar char="–"/>
              <a:defRPr/>
            </a:pPr>
            <a:r>
              <a:rPr lang="en-US" dirty="0" smtClean="0"/>
              <a:t>Abstracts and Titles are being too impractical or complicated to be understood by the policy makers and implementers.</a:t>
            </a:r>
          </a:p>
          <a:p>
            <a:pPr lvl="1">
              <a:buFont typeface="Times New Roman" pitchFamily="16" charset="0"/>
              <a:buChar char="–"/>
              <a:defRPr/>
            </a:pPr>
            <a:r>
              <a:rPr lang="en-US" dirty="0" smtClean="0"/>
              <a:t>Researchers prefer to work by themselves without consulting the decision makers throughout the process.</a:t>
            </a:r>
          </a:p>
          <a:p>
            <a:pPr lvl="1">
              <a:buFont typeface="Times New Roman" pitchFamily="16" charset="0"/>
              <a:buChar char="–"/>
              <a:defRPr/>
            </a:pPr>
            <a:r>
              <a:rPr lang="en-US" dirty="0" smtClean="0"/>
              <a:t>Tend to overlook the relevance of their result to national priorities.</a:t>
            </a:r>
          </a:p>
          <a:p>
            <a:pPr lvl="1">
              <a:buFont typeface="Times New Roman" pitchFamily="16" charset="0"/>
              <a:buChar char="–"/>
              <a:defRPr/>
            </a:pPr>
            <a:r>
              <a:rPr lang="en-US" dirty="0" smtClean="0"/>
              <a:t>Use of sophisticated research design so that it can be viewed as high standard research.</a:t>
            </a:r>
          </a:p>
          <a:p>
            <a:pPr lvl="1">
              <a:buFont typeface="Times New Roman" pitchFamily="16" charset="0"/>
              <a:buChar char="–"/>
              <a:defRPr/>
            </a:pPr>
            <a:r>
              <a:rPr lang="en-US" dirty="0" smtClean="0"/>
              <a:t>Not mentioning how findings can improve the overall performance. </a:t>
            </a:r>
            <a:endParaRPr lang="en-US" dirty="0"/>
          </a:p>
        </p:txBody>
      </p:sp>
      <p:pic>
        <p:nvPicPr>
          <p:cNvPr id="4" name="Content Placeholder 3" descr="WHR2012logo140.jpg"/>
          <p:cNvPicPr>
            <a:picLocks noChangeAspect="1"/>
          </p:cNvPicPr>
          <p:nvPr/>
        </p:nvPicPr>
        <p:blipFill>
          <a:blip r:embed="rId3"/>
          <a:stretch>
            <a:fillRect/>
          </a:stretch>
        </p:blipFill>
        <p:spPr bwMode="auto">
          <a:xfrm>
            <a:off x="0" y="0"/>
            <a:ext cx="1168466" cy="1487487"/>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Utilization of Research Results</a:t>
            </a:r>
          </a:p>
        </p:txBody>
      </p:sp>
      <p:sp>
        <p:nvSpPr>
          <p:cNvPr id="32771" name="Content Placeholder 2"/>
          <p:cNvSpPr>
            <a:spLocks noGrp="1"/>
          </p:cNvSpPr>
          <p:nvPr>
            <p:ph idx="1"/>
          </p:nvPr>
        </p:nvSpPr>
        <p:spPr/>
        <p:txBody>
          <a:bodyPr/>
          <a:lstStyle/>
          <a:p>
            <a:r>
              <a:rPr lang="en-US" smtClean="0">
                <a:solidFill>
                  <a:srgbClr val="FF0000"/>
                </a:solidFill>
              </a:rPr>
              <a:t>Issues related to inter-departmental or inter-ministerial procedures:</a:t>
            </a:r>
          </a:p>
          <a:p>
            <a:pPr lvl="1"/>
            <a:r>
              <a:rPr lang="en-US" smtClean="0"/>
              <a:t>Thin line of communication between the ministry and the researchers </a:t>
            </a:r>
          </a:p>
          <a:p>
            <a:pPr lvl="1"/>
            <a:r>
              <a:rPr lang="en-US" smtClean="0"/>
              <a:t>Researches being done for the sake of researches.</a:t>
            </a:r>
          </a:p>
          <a:p>
            <a:pPr lvl="1"/>
            <a:r>
              <a:rPr lang="en-US" smtClean="0"/>
              <a:t>Not having effective advisory or similar committees for putting research in to practice.</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Utilization of Research Results</a:t>
            </a:r>
          </a:p>
        </p:txBody>
      </p:sp>
      <p:sp>
        <p:nvSpPr>
          <p:cNvPr id="33795" name="Content Placeholder 2"/>
          <p:cNvSpPr>
            <a:spLocks noGrp="1"/>
          </p:cNvSpPr>
          <p:nvPr>
            <p:ph idx="1"/>
          </p:nvPr>
        </p:nvSpPr>
        <p:spPr/>
        <p:txBody>
          <a:bodyPr/>
          <a:lstStyle/>
          <a:p>
            <a:r>
              <a:rPr lang="en-US" smtClean="0">
                <a:solidFill>
                  <a:srgbClr val="FF0000"/>
                </a:solidFill>
              </a:rPr>
              <a:t>Issues related to the research policy and planning vis-à-vis national health policy:</a:t>
            </a:r>
          </a:p>
          <a:p>
            <a:pPr lvl="1"/>
            <a:r>
              <a:rPr lang="en-US" smtClean="0"/>
              <a:t>Research is generally not built into the planning process of the national health care system.</a:t>
            </a:r>
          </a:p>
          <a:p>
            <a:pPr lvl="1"/>
            <a:r>
              <a:rPr lang="en-US" smtClean="0"/>
              <a:t>Research policies are not always in consonance with national health policies. </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Utilization of Research Results</a:t>
            </a:r>
          </a:p>
        </p:txBody>
      </p:sp>
      <p:sp>
        <p:nvSpPr>
          <p:cNvPr id="3" name="Content Placeholder 2"/>
          <p:cNvSpPr>
            <a:spLocks noGrp="1"/>
          </p:cNvSpPr>
          <p:nvPr>
            <p:ph idx="1"/>
          </p:nvPr>
        </p:nvSpPr>
        <p:spPr>
          <a:xfrm>
            <a:off x="485775" y="1693862"/>
            <a:ext cx="8745538" cy="4365625"/>
          </a:xfrm>
        </p:spPr>
        <p:txBody>
          <a:bodyPr>
            <a:normAutofit fontScale="92500" lnSpcReduction="10000"/>
          </a:bodyPr>
          <a:lstStyle/>
          <a:p>
            <a:pPr>
              <a:buFont typeface="Times New Roman" pitchFamily="16" charset="0"/>
              <a:buChar char="•"/>
              <a:defRPr/>
            </a:pPr>
            <a:r>
              <a:rPr lang="en-US" dirty="0" smtClean="0">
                <a:solidFill>
                  <a:srgbClr val="FF0000"/>
                </a:solidFill>
                <a:ea typeface="+mn-ea"/>
              </a:rPr>
              <a:t>Issues related to decision makers and program managers:</a:t>
            </a:r>
          </a:p>
          <a:p>
            <a:pPr lvl="1">
              <a:buFont typeface="Times New Roman" pitchFamily="16" charset="0"/>
              <a:buChar char="–"/>
              <a:defRPr/>
            </a:pPr>
            <a:r>
              <a:rPr lang="en-US" dirty="0" smtClean="0"/>
              <a:t>Decision makers not perceiving that results from research could substantially contribute for improvement in the effectiveness and efficiency of the health care system. </a:t>
            </a:r>
          </a:p>
          <a:p>
            <a:pPr lvl="1">
              <a:buFont typeface="Times New Roman" pitchFamily="16" charset="0"/>
              <a:buChar char="–"/>
              <a:defRPr/>
            </a:pPr>
            <a:r>
              <a:rPr lang="en-US" dirty="0" smtClean="0"/>
              <a:t>Not being aware of the fact that research is one of the important and practical tools to solve administrative and managerial problems. </a:t>
            </a:r>
          </a:p>
          <a:p>
            <a:pPr lvl="1">
              <a:buFont typeface="Times New Roman" pitchFamily="16" charset="0"/>
              <a:buChar char="–"/>
              <a:defRPr/>
            </a:pPr>
            <a:r>
              <a:rPr lang="en-US" dirty="0" smtClean="0"/>
              <a:t>Bureaucratic nature of the overall system hampering any form of changes to be made. </a:t>
            </a:r>
            <a:br>
              <a:rPr lang="en-US" dirty="0" smtClean="0"/>
            </a:br>
            <a:endParaRPr lang="en-US" dirty="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762793" y="258763"/>
            <a:ext cx="8745538" cy="1079500"/>
          </a:xfrm>
        </p:spPr>
        <p:txBody>
          <a:bodyPr/>
          <a:lstStyle/>
          <a:p>
            <a:r>
              <a:rPr lang="en-US" dirty="0" smtClean="0"/>
              <a:t>Utilization of Research Results</a:t>
            </a:r>
            <a:br>
              <a:rPr lang="en-US" dirty="0" smtClean="0"/>
            </a:br>
            <a:r>
              <a:rPr lang="en-US" dirty="0" smtClean="0"/>
              <a:t> </a:t>
            </a:r>
            <a:r>
              <a:rPr lang="en-US" sz="2800" dirty="0" smtClean="0">
                <a:solidFill>
                  <a:srgbClr val="FF0000"/>
                </a:solidFill>
              </a:rPr>
              <a:t>CHALLENGES TO RESEARCH DISSEMINATION</a:t>
            </a:r>
            <a:endParaRPr lang="en-US" dirty="0" smtClean="0">
              <a:solidFill>
                <a:srgbClr val="FF0000"/>
              </a:solidFill>
            </a:endParaRPr>
          </a:p>
        </p:txBody>
      </p:sp>
      <p:sp>
        <p:nvSpPr>
          <p:cNvPr id="35843" name="Content Placeholder 2"/>
          <p:cNvSpPr>
            <a:spLocks noGrp="1"/>
          </p:cNvSpPr>
          <p:nvPr>
            <p:ph idx="1"/>
          </p:nvPr>
        </p:nvSpPr>
        <p:spPr>
          <a:xfrm>
            <a:off x="485775" y="1693863"/>
            <a:ext cx="8745538" cy="4365625"/>
          </a:xfrm>
        </p:spPr>
        <p:txBody>
          <a:bodyPr/>
          <a:lstStyle/>
          <a:p>
            <a:pPr lvl="1"/>
            <a:r>
              <a:rPr lang="en-US" sz="2400" dirty="0" smtClean="0"/>
              <a:t>The overall intention of research dissemination is to initiate the process of getting new knowledge used for the good of the society by increasing the effectiveness and efficiency of the health care system.</a:t>
            </a:r>
          </a:p>
          <a:p>
            <a:pPr lvl="1"/>
            <a:r>
              <a:rPr lang="en-US" sz="2400" dirty="0" smtClean="0"/>
              <a:t>Publication of research findings is part of the career ladder of research scientists. </a:t>
            </a:r>
          </a:p>
          <a:p>
            <a:pPr lvl="1"/>
            <a:r>
              <a:rPr lang="en-US" sz="2400" dirty="0" smtClean="0"/>
              <a:t>While there may be more status attached in publishing in international journals, arrangements must be made to facilitate early dissemination of results in local journals first.</a:t>
            </a:r>
          </a:p>
          <a:p>
            <a:pPr lvl="1">
              <a:buFont typeface="Times New Roman" pitchFamily="18" charset="0"/>
              <a:buNone/>
            </a:pPr>
            <a:r>
              <a:rPr lang="en-US" sz="2400" dirty="0" smtClean="0"/>
              <a:t> </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762793" y="258763"/>
            <a:ext cx="8745538" cy="1079500"/>
          </a:xfrm>
        </p:spPr>
        <p:txBody>
          <a:bodyPr/>
          <a:lstStyle/>
          <a:p>
            <a:r>
              <a:rPr lang="en-US" dirty="0" smtClean="0"/>
              <a:t>Utilization of Research Results</a:t>
            </a:r>
            <a:br>
              <a:rPr lang="en-US" dirty="0" smtClean="0"/>
            </a:br>
            <a:r>
              <a:rPr lang="en-US" dirty="0" smtClean="0"/>
              <a:t> </a:t>
            </a:r>
            <a:r>
              <a:rPr lang="en-US" sz="2800" dirty="0" smtClean="0">
                <a:solidFill>
                  <a:srgbClr val="FF0000"/>
                </a:solidFill>
              </a:rPr>
              <a:t>CHALLENGES TO RESEARCH DISSEMINATION</a:t>
            </a:r>
            <a:endParaRPr lang="en-US" dirty="0" smtClean="0"/>
          </a:p>
        </p:txBody>
      </p:sp>
      <p:sp>
        <p:nvSpPr>
          <p:cNvPr id="36867" name="Content Placeholder 2"/>
          <p:cNvSpPr>
            <a:spLocks noGrp="1"/>
          </p:cNvSpPr>
          <p:nvPr>
            <p:ph idx="1"/>
          </p:nvPr>
        </p:nvSpPr>
        <p:spPr/>
        <p:txBody>
          <a:bodyPr/>
          <a:lstStyle/>
          <a:p>
            <a:pPr lvl="1"/>
            <a:r>
              <a:rPr lang="en-US" sz="2400" smtClean="0"/>
              <a:t>High cost and proliferation of professional journals have become important barriers to keeping up with the literature.</a:t>
            </a:r>
          </a:p>
          <a:p>
            <a:pPr lvl="1"/>
            <a:endParaRPr lang="en-US" sz="2400" smtClean="0"/>
          </a:p>
          <a:p>
            <a:pPr lvl="1"/>
            <a:r>
              <a:rPr lang="en-US" sz="2400" smtClean="0"/>
              <a:t>The dissemination of implications of research results, especially health systems research, down to the community level is not being promoted in a simplified form that </a:t>
            </a:r>
            <a:r>
              <a:rPr lang="en-US" sz="2400" smtClean="0">
                <a:solidFill>
                  <a:srgbClr val="FF0000"/>
                </a:solidFill>
              </a:rPr>
              <a:t>can be understood by the community</a:t>
            </a:r>
            <a:r>
              <a:rPr lang="en-US" sz="2400" smtClean="0"/>
              <a:t>, especially in developing countries.</a:t>
            </a:r>
          </a:p>
          <a:p>
            <a:pPr lvl="1">
              <a:buFont typeface="Times New Roman" pitchFamily="18" charset="0"/>
              <a:buNone/>
            </a:pPr>
            <a:endParaRPr lang="en-US" sz="240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6593" y="258763"/>
            <a:ext cx="8745538" cy="1079500"/>
          </a:xfrm>
        </p:spPr>
        <p:txBody>
          <a:bodyPr/>
          <a:lstStyle/>
          <a:p>
            <a:r>
              <a:rPr lang="en-US" dirty="0" smtClean="0"/>
              <a:t>Utilization of Research Results</a:t>
            </a:r>
            <a:br>
              <a:rPr lang="en-US" dirty="0" smtClean="0"/>
            </a:br>
            <a:r>
              <a:rPr lang="en-US" dirty="0" smtClean="0"/>
              <a:t> </a:t>
            </a:r>
            <a:r>
              <a:rPr lang="en-US" sz="2800" dirty="0" smtClean="0">
                <a:solidFill>
                  <a:srgbClr val="FF0000"/>
                </a:solidFill>
              </a:rPr>
              <a:t>CHALLENGES TO RESEARCH DISSEMINATION</a:t>
            </a:r>
            <a:endParaRPr lang="en-US" dirty="0" smtClean="0">
              <a:solidFill>
                <a:srgbClr val="FF0000"/>
              </a:solidFill>
            </a:endParaRPr>
          </a:p>
        </p:txBody>
      </p:sp>
      <p:sp>
        <p:nvSpPr>
          <p:cNvPr id="37891" name="Content Placeholder 2"/>
          <p:cNvSpPr>
            <a:spLocks noGrp="1"/>
          </p:cNvSpPr>
          <p:nvPr>
            <p:ph idx="1"/>
          </p:nvPr>
        </p:nvSpPr>
        <p:spPr>
          <a:xfrm>
            <a:off x="485775" y="2074862"/>
            <a:ext cx="8745538" cy="4365625"/>
          </a:xfrm>
        </p:spPr>
        <p:txBody>
          <a:bodyPr/>
          <a:lstStyle/>
          <a:p>
            <a:pPr>
              <a:buFont typeface="Times New Roman" pitchFamily="18" charset="0"/>
              <a:buNone/>
            </a:pPr>
            <a:r>
              <a:rPr lang="en-US" dirty="0" smtClean="0">
                <a:solidFill>
                  <a:schemeClr val="accent1"/>
                </a:solidFill>
              </a:rPr>
              <a:t>Careful attention therefore should be given as to </a:t>
            </a:r>
          </a:p>
          <a:p>
            <a:pPr lvl="1"/>
            <a:r>
              <a:rPr lang="en-US" dirty="0" smtClean="0"/>
              <a:t>What, when and how to disseminate the research results </a:t>
            </a:r>
          </a:p>
          <a:p>
            <a:pPr lvl="1"/>
            <a:r>
              <a:rPr lang="en-US" dirty="0" smtClean="0"/>
              <a:t>Intended target population and their level of interest and knowledge </a:t>
            </a:r>
          </a:p>
          <a:p>
            <a:pPr lvl="1"/>
            <a:r>
              <a:rPr lang="en-US" dirty="0" smtClean="0"/>
              <a:t>A mechanism for follow up to study the impact or implications of incorporating the research findings. </a:t>
            </a:r>
            <a:br>
              <a:rPr lang="en-US" dirty="0" smtClean="0"/>
            </a:br>
            <a:endParaRPr lang="en-US"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Utilization of Research Results</a:t>
            </a:r>
            <a:endParaRPr lang="en-US" sz="6000" smtClean="0"/>
          </a:p>
        </p:txBody>
      </p:sp>
      <p:sp>
        <p:nvSpPr>
          <p:cNvPr id="38915" name="Content Placeholder 2"/>
          <p:cNvSpPr>
            <a:spLocks noGrp="1"/>
          </p:cNvSpPr>
          <p:nvPr>
            <p:ph idx="1"/>
          </p:nvPr>
        </p:nvSpPr>
        <p:spPr/>
        <p:txBody>
          <a:bodyPr/>
          <a:lstStyle/>
          <a:p>
            <a:pPr>
              <a:buFont typeface="Times New Roman" pitchFamily="18" charset="0"/>
              <a:buNone/>
            </a:pPr>
            <a:r>
              <a:rPr lang="en-US" smtClean="0">
                <a:solidFill>
                  <a:srgbClr val="FF0000"/>
                </a:solidFill>
              </a:rPr>
              <a:t>Barriers</a:t>
            </a:r>
          </a:p>
          <a:p>
            <a:r>
              <a:rPr lang="en-US" sz="2800" smtClean="0"/>
              <a:t>Educational preparation and personality factors are important determinants for utilization of research results. </a:t>
            </a:r>
          </a:p>
          <a:p>
            <a:r>
              <a:rPr lang="en-US" sz="2800" i="1" smtClean="0"/>
              <a:t>Hunt </a:t>
            </a:r>
            <a:r>
              <a:rPr lang="en-US" sz="2800" smtClean="0"/>
              <a:t>(1981) suggests that research findings are not used in clinical and public health practice due to the following reasons.</a:t>
            </a:r>
          </a:p>
          <a:p>
            <a:pPr lvl="1"/>
            <a:r>
              <a:rPr lang="en-US" sz="2400" smtClean="0"/>
              <a:t>They do not know them </a:t>
            </a:r>
          </a:p>
          <a:p>
            <a:pPr lvl="1"/>
            <a:r>
              <a:rPr lang="en-US" sz="2400" smtClean="0"/>
              <a:t>They do not understand them</a:t>
            </a:r>
            <a:endParaRPr lang="en-US"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6593" y="258763"/>
            <a:ext cx="8745538" cy="1079500"/>
          </a:xfrm>
        </p:spPr>
        <p:txBody>
          <a:bodyPr/>
          <a:lstStyle/>
          <a:p>
            <a:r>
              <a:rPr lang="en-US" dirty="0" smtClean="0"/>
              <a:t>What Is Project and Program?</a:t>
            </a:r>
          </a:p>
        </p:txBody>
      </p:sp>
      <p:sp>
        <p:nvSpPr>
          <p:cNvPr id="4099" name="Rectangle 3"/>
          <p:cNvSpPr>
            <a:spLocks noGrp="1" noChangeArrowheads="1"/>
          </p:cNvSpPr>
          <p:nvPr>
            <p:ph type="body" idx="1"/>
          </p:nvPr>
        </p:nvSpPr>
        <p:spPr>
          <a:xfrm>
            <a:off x="566738" y="1811337"/>
            <a:ext cx="8505825" cy="4248150"/>
          </a:xfrm>
        </p:spPr>
        <p:txBody>
          <a:bodyPr/>
          <a:lstStyle/>
          <a:p>
            <a:pPr>
              <a:spcBef>
                <a:spcPct val="70000"/>
              </a:spcBef>
            </a:pPr>
            <a:r>
              <a:rPr lang="en-US" sz="2800" b="1" dirty="0" smtClean="0"/>
              <a:t>Operations</a:t>
            </a:r>
            <a:r>
              <a:rPr lang="en-US" sz="2800" dirty="0" smtClean="0"/>
              <a:t> is work done to sustain the business.</a:t>
            </a:r>
          </a:p>
          <a:p>
            <a:pPr>
              <a:spcBef>
                <a:spcPct val="70000"/>
              </a:spcBef>
            </a:pPr>
            <a:endParaRPr lang="en-US" sz="2800" b="1" dirty="0" smtClean="0">
              <a:solidFill>
                <a:srgbClr val="FF0000"/>
              </a:solidFill>
            </a:endParaRPr>
          </a:p>
          <a:p>
            <a:pPr>
              <a:spcBef>
                <a:spcPct val="70000"/>
              </a:spcBef>
            </a:pPr>
            <a:r>
              <a:rPr lang="en-US" sz="2800" b="1" dirty="0" smtClean="0">
                <a:solidFill>
                  <a:srgbClr val="FF0000"/>
                </a:solidFill>
              </a:rPr>
              <a:t>Program</a:t>
            </a:r>
            <a:r>
              <a:rPr lang="en-US" sz="2800" dirty="0" smtClean="0">
                <a:solidFill>
                  <a:srgbClr val="FF0000"/>
                </a:solidFill>
              </a:rPr>
              <a:t>:  </a:t>
            </a:r>
            <a:r>
              <a:rPr lang="en-US" sz="2800" dirty="0" smtClean="0"/>
              <a:t>“A group of related projects managed in a  coordinated way to obtain benefits and control not available from managing them individually.”</a:t>
            </a:r>
          </a:p>
          <a:p>
            <a:pPr>
              <a:spcBef>
                <a:spcPct val="70000"/>
              </a:spcBef>
              <a:buFont typeface="Wingdings" pitchFamily="2" charset="2"/>
              <a:buNone/>
            </a:pPr>
            <a:endParaRPr lang="en-US" sz="2800"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Utilization of Research Results</a:t>
            </a:r>
            <a:endParaRPr lang="en-US" sz="6000" smtClean="0"/>
          </a:p>
        </p:txBody>
      </p:sp>
      <p:sp>
        <p:nvSpPr>
          <p:cNvPr id="3" name="Content Placeholder 2"/>
          <p:cNvSpPr>
            <a:spLocks noGrp="1"/>
          </p:cNvSpPr>
          <p:nvPr>
            <p:ph idx="1"/>
          </p:nvPr>
        </p:nvSpPr>
        <p:spPr>
          <a:xfrm>
            <a:off x="485775" y="1617662"/>
            <a:ext cx="8745538" cy="4365625"/>
          </a:xfrm>
        </p:spPr>
        <p:txBody>
          <a:bodyPr>
            <a:normAutofit fontScale="85000" lnSpcReduction="10000"/>
          </a:bodyPr>
          <a:lstStyle/>
          <a:p>
            <a:pPr>
              <a:buFont typeface="Times New Roman" pitchFamily="16" charset="0"/>
              <a:buNone/>
              <a:defRPr/>
            </a:pPr>
            <a:r>
              <a:rPr lang="en-US" sz="3800" dirty="0" smtClean="0">
                <a:solidFill>
                  <a:srgbClr val="FF0000"/>
                </a:solidFill>
                <a:ea typeface="+mn-ea"/>
              </a:rPr>
              <a:t>Barriers</a:t>
            </a:r>
            <a:endParaRPr lang="en-US" sz="3800" b="1" dirty="0" smtClean="0">
              <a:ea typeface="+mn-ea"/>
            </a:endParaRPr>
          </a:p>
          <a:p>
            <a:pPr lvl="1">
              <a:buFont typeface="Times New Roman" pitchFamily="16" charset="0"/>
              <a:buChar char="–"/>
              <a:defRPr/>
            </a:pPr>
            <a:r>
              <a:rPr lang="en-US" dirty="0" smtClean="0"/>
              <a:t>They do not believe them </a:t>
            </a:r>
          </a:p>
          <a:p>
            <a:pPr lvl="1">
              <a:buFont typeface="Times New Roman" pitchFamily="16" charset="0"/>
              <a:buChar char="–"/>
              <a:defRPr/>
            </a:pPr>
            <a:r>
              <a:rPr lang="en-US" dirty="0" smtClean="0"/>
              <a:t>They do not know how to apply them and finally </a:t>
            </a:r>
          </a:p>
          <a:p>
            <a:pPr lvl="1">
              <a:buFont typeface="Times New Roman" pitchFamily="16" charset="0"/>
              <a:buChar char="–"/>
              <a:defRPr/>
            </a:pPr>
            <a:r>
              <a:rPr lang="en-US" dirty="0" smtClean="0"/>
              <a:t>They are not allowed to use them </a:t>
            </a:r>
          </a:p>
          <a:p>
            <a:pPr>
              <a:buFont typeface="Times New Roman" pitchFamily="16" charset="0"/>
              <a:buChar char="•"/>
              <a:defRPr/>
            </a:pPr>
            <a:r>
              <a:rPr lang="en-US" dirty="0" smtClean="0">
                <a:ea typeface="+mn-ea"/>
              </a:rPr>
              <a:t>All these factors are equally important in formulating the strategies for improved utilization of research results.</a:t>
            </a:r>
          </a:p>
          <a:p>
            <a:pPr>
              <a:buFont typeface="Times New Roman" pitchFamily="16" charset="0"/>
              <a:buChar char="•"/>
              <a:defRPr/>
            </a:pPr>
            <a:r>
              <a:rPr lang="en-US" dirty="0" smtClean="0">
                <a:ea typeface="+mn-ea"/>
              </a:rPr>
              <a:t>Many studies have been carried out to identify the barriers in utilizing research results. It was found that four main characteristics were responsible for its use </a:t>
            </a:r>
            <a:r>
              <a:rPr lang="en-US" i="1" dirty="0" smtClean="0">
                <a:ea typeface="+mn-ea"/>
              </a:rPr>
              <a:t>(Funk </a:t>
            </a:r>
            <a:r>
              <a:rPr lang="en-US" dirty="0" smtClean="0">
                <a:ea typeface="+mn-ea"/>
              </a:rPr>
              <a:t>- 1995): </a:t>
            </a:r>
            <a:br>
              <a:rPr lang="en-US" dirty="0" smtClean="0">
                <a:ea typeface="+mn-ea"/>
              </a:rPr>
            </a:br>
            <a:endParaRPr lang="en-US" dirty="0" smtClean="0">
              <a:ea typeface="+mn-ea"/>
            </a:endParaRPr>
          </a:p>
          <a:p>
            <a:pPr lvl="1">
              <a:buFont typeface="Times New Roman" pitchFamily="16" charset="0"/>
              <a:buChar char="–"/>
              <a:defRPr/>
            </a:pPr>
            <a:endParaRPr lang="en-US" dirty="0" smtClean="0"/>
          </a:p>
          <a:p>
            <a:pPr lvl="1">
              <a:buFont typeface="Times New Roman" pitchFamily="16" charset="0"/>
              <a:buChar char="–"/>
              <a:defRPr/>
            </a:pPr>
            <a:endParaRPr lang="en-US" dirty="0" smtClean="0"/>
          </a:p>
          <a:p>
            <a:pPr>
              <a:buFont typeface="Times New Roman" pitchFamily="16" charset="0"/>
              <a:buNone/>
              <a:defRPr/>
            </a:pPr>
            <a:endParaRPr lang="en-US" dirty="0">
              <a:ea typeface="+mn-ea"/>
            </a:endParaRP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mtClean="0"/>
              <a:t>Utilization of Research Results</a:t>
            </a:r>
            <a:endParaRPr lang="en-US" sz="6000" smtClean="0"/>
          </a:p>
        </p:txBody>
      </p:sp>
      <p:sp>
        <p:nvSpPr>
          <p:cNvPr id="40963" name="Content Placeholder 2"/>
          <p:cNvSpPr>
            <a:spLocks noGrp="1"/>
          </p:cNvSpPr>
          <p:nvPr>
            <p:ph idx="1"/>
          </p:nvPr>
        </p:nvSpPr>
        <p:spPr>
          <a:xfrm>
            <a:off x="485775" y="1541462"/>
            <a:ext cx="8745538" cy="4365625"/>
          </a:xfrm>
        </p:spPr>
        <p:txBody>
          <a:bodyPr/>
          <a:lstStyle/>
          <a:p>
            <a:pPr>
              <a:buFont typeface="Times New Roman" pitchFamily="18" charset="0"/>
              <a:buNone/>
            </a:pPr>
            <a:r>
              <a:rPr lang="en-US" dirty="0" smtClean="0">
                <a:solidFill>
                  <a:srgbClr val="FF0000"/>
                </a:solidFill>
              </a:rPr>
              <a:t>Barriers</a:t>
            </a:r>
            <a:endParaRPr lang="en-US" dirty="0" smtClean="0"/>
          </a:p>
          <a:p>
            <a:r>
              <a:rPr lang="en-US" dirty="0" smtClean="0"/>
              <a:t>Characteristics of the adopters such as research values, skills and awareness:</a:t>
            </a:r>
          </a:p>
          <a:p>
            <a:pPr lvl="1"/>
            <a:r>
              <a:rPr lang="en-US" dirty="0" smtClean="0"/>
              <a:t>Lack of awareness of research</a:t>
            </a:r>
          </a:p>
          <a:p>
            <a:pPr lvl="1"/>
            <a:r>
              <a:rPr lang="en-US" dirty="0" smtClean="0"/>
              <a:t>Being isolated from knowledgeable colleagues</a:t>
            </a:r>
          </a:p>
          <a:p>
            <a:pPr lvl="1"/>
            <a:r>
              <a:rPr lang="en-US" dirty="0" smtClean="0"/>
              <a:t>Being incapable of evaluating the quality of research</a:t>
            </a:r>
          </a:p>
          <a:p>
            <a:pPr lvl="1"/>
            <a:r>
              <a:rPr lang="en-US" dirty="0" smtClean="0"/>
              <a:t> Unwillingness to change or try new ideas and approaches</a:t>
            </a:r>
          </a:p>
          <a:p>
            <a:pPr lvl="1"/>
            <a:r>
              <a:rPr lang="en-US" dirty="0" smtClean="0"/>
              <a:t>Not seeing the value of research for practice</a:t>
            </a:r>
          </a:p>
          <a:p>
            <a:pPr lvl="1">
              <a:buFont typeface="Times New Roman" pitchFamily="18" charset="0"/>
              <a:buNone/>
            </a:pPr>
            <a:endParaRPr lang="en-US"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Utilization of Research Results</a:t>
            </a:r>
            <a:endParaRPr lang="en-US" sz="6000" smtClean="0"/>
          </a:p>
        </p:txBody>
      </p:sp>
      <p:sp>
        <p:nvSpPr>
          <p:cNvPr id="41987" name="Content Placeholder 2"/>
          <p:cNvSpPr>
            <a:spLocks noGrp="1"/>
          </p:cNvSpPr>
          <p:nvPr>
            <p:ph idx="1"/>
          </p:nvPr>
        </p:nvSpPr>
        <p:spPr/>
        <p:txBody>
          <a:bodyPr/>
          <a:lstStyle/>
          <a:p>
            <a:pPr>
              <a:buFont typeface="Times New Roman" pitchFamily="18" charset="0"/>
              <a:buNone/>
            </a:pPr>
            <a:r>
              <a:rPr lang="en-US" smtClean="0">
                <a:solidFill>
                  <a:srgbClr val="FF0000"/>
                </a:solidFill>
              </a:rPr>
              <a:t>Barriers</a:t>
            </a:r>
            <a:endParaRPr lang="en-US" smtClean="0"/>
          </a:p>
          <a:p>
            <a:r>
              <a:rPr lang="en-US" smtClean="0"/>
              <a:t>Characteristics of the organization such as setting barriers and limitations:</a:t>
            </a:r>
          </a:p>
          <a:p>
            <a:pPr lvl="1"/>
            <a:r>
              <a:rPr lang="en-US" smtClean="0"/>
              <a:t>Insufficient authority to change as per the findings of research</a:t>
            </a:r>
          </a:p>
          <a:p>
            <a:pPr lvl="1"/>
            <a:r>
              <a:rPr lang="en-US" smtClean="0"/>
              <a:t>Insufficient time allocated to think new ideas and methods related to research findings</a:t>
            </a:r>
          </a:p>
          <a:p>
            <a:pPr lvl="1"/>
            <a:r>
              <a:rPr lang="en-US" smtClean="0"/>
              <a:t>Non-cooperation or lack of support from professional staff working in the same organization</a:t>
            </a:r>
          </a:p>
          <a:p>
            <a:pPr lvl="1">
              <a:buFont typeface="Times New Roman" pitchFamily="18" charset="0"/>
              <a:buNone/>
            </a:pPr>
            <a:r>
              <a:rPr lang="en-US" smtClean="0"/>
              <a:t>             </a:t>
            </a:r>
          </a:p>
          <a:p>
            <a:pPr lvl="1">
              <a:buFont typeface="Times New Roman" pitchFamily="18" charset="0"/>
              <a:buNone/>
            </a:pPr>
            <a:r>
              <a:rPr lang="en-US" smtClean="0"/>
              <a:t> </a:t>
            </a:r>
          </a:p>
        </p:txBody>
      </p:sp>
      <p:pic>
        <p:nvPicPr>
          <p:cNvPr id="4" name="Content Placeholder 3" descr="WHR2012logo140.jpg"/>
          <p:cNvPicPr>
            <a:picLocks noChangeAspect="1"/>
          </p:cNvPicPr>
          <p:nvPr/>
        </p:nvPicPr>
        <p:blipFill>
          <a:blip r:embed="rId3"/>
          <a:stretch>
            <a:fillRect/>
          </a:stretch>
        </p:blipFill>
        <p:spPr bwMode="auto">
          <a:xfrm>
            <a:off x="0" y="0"/>
            <a:ext cx="1126331" cy="1536637"/>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Utilization of Research Results</a:t>
            </a:r>
            <a:endParaRPr lang="en-US" sz="6000" smtClean="0"/>
          </a:p>
        </p:txBody>
      </p:sp>
      <p:sp>
        <p:nvSpPr>
          <p:cNvPr id="43011" name="Content Placeholder 2"/>
          <p:cNvSpPr>
            <a:spLocks noGrp="1"/>
          </p:cNvSpPr>
          <p:nvPr>
            <p:ph idx="1"/>
          </p:nvPr>
        </p:nvSpPr>
        <p:spPr/>
        <p:txBody>
          <a:bodyPr/>
          <a:lstStyle/>
          <a:p>
            <a:pPr marL="342900" lvl="1" indent="-342900">
              <a:spcAft>
                <a:spcPts val="1425"/>
              </a:spcAft>
              <a:buFont typeface="Times New Roman" pitchFamily="18" charset="0"/>
              <a:buNone/>
            </a:pPr>
            <a:r>
              <a:rPr lang="en-US" sz="3200" smtClean="0">
                <a:solidFill>
                  <a:srgbClr val="FF0000"/>
                </a:solidFill>
              </a:rPr>
              <a:t>Barriers</a:t>
            </a:r>
            <a:endParaRPr lang="en-US" sz="3200" b="1" smtClean="0"/>
          </a:p>
          <a:p>
            <a:pPr marL="342900" lvl="1" indent="-342900">
              <a:spcAft>
                <a:spcPts val="1425"/>
              </a:spcAft>
            </a:pPr>
            <a:r>
              <a:rPr lang="en-US" smtClean="0"/>
              <a:t>Insurmountable administrative issues arising out of the change</a:t>
            </a:r>
          </a:p>
          <a:p>
            <a:pPr marL="342900" lvl="1" indent="-342900">
              <a:spcAft>
                <a:spcPts val="1425"/>
              </a:spcAft>
            </a:pPr>
            <a:r>
              <a:rPr lang="en-US" smtClean="0"/>
              <a:t>Inadequate support facilities to implement the change</a:t>
            </a:r>
          </a:p>
          <a:p>
            <a:pPr marL="342900" lvl="1" indent="-342900">
              <a:spcAft>
                <a:spcPts val="1425"/>
              </a:spcAft>
            </a:pPr>
            <a:r>
              <a:rPr lang="en-US" smtClean="0"/>
              <a:t>Sufficient time to read the research papers </a:t>
            </a:r>
          </a:p>
          <a:p>
            <a:pPr marL="342900" lvl="1" indent="-342900">
              <a:spcAft>
                <a:spcPts val="1425"/>
              </a:spcAft>
            </a:pPr>
            <a:r>
              <a:rPr lang="en-US" smtClean="0"/>
              <a:t>Non-existence of in-house forum to discuss the research related to its discipline</a:t>
            </a:r>
          </a:p>
          <a:p>
            <a:pPr marL="342900" lvl="1" indent="-342900">
              <a:spcAft>
                <a:spcPts val="1425"/>
              </a:spcAft>
            </a:pPr>
            <a:endParaRPr lang="en-US" smtClean="0"/>
          </a:p>
          <a:p>
            <a:pPr marL="342900" lvl="1" indent="-342900">
              <a:spcAft>
                <a:spcPts val="1425"/>
              </a:spcAft>
            </a:pPr>
            <a:endParaRPr lang="en-US" smtClean="0"/>
          </a:p>
          <a:p>
            <a:pPr marL="342900" lvl="1" indent="-342900">
              <a:spcAft>
                <a:spcPts val="1425"/>
              </a:spcAft>
            </a:pPr>
            <a:endParaRPr lang="en-US" smtClean="0"/>
          </a:p>
          <a:p>
            <a:pPr marL="342900" lvl="1" indent="-342900">
              <a:spcAft>
                <a:spcPts val="1425"/>
              </a:spcAft>
              <a:buFont typeface="Times New Roman" pitchFamily="18" charset="0"/>
              <a:buNone/>
            </a:pPr>
            <a:r>
              <a:rPr lang="en-US" smtClean="0"/>
              <a:t> </a:t>
            </a:r>
          </a:p>
        </p:txBody>
      </p:sp>
      <p:pic>
        <p:nvPicPr>
          <p:cNvPr id="4" name="Content Placeholder 3" descr="WHR2012logo140.jpg"/>
          <p:cNvPicPr>
            <a:picLocks noChangeAspect="1"/>
          </p:cNvPicPr>
          <p:nvPr/>
        </p:nvPicPr>
        <p:blipFill>
          <a:blip r:embed="rId3"/>
          <a:stretch>
            <a:fillRect/>
          </a:stretch>
        </p:blipFill>
        <p:spPr bwMode="auto">
          <a:xfrm>
            <a:off x="0" y="1"/>
            <a:ext cx="1050131" cy="1432678"/>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Utilization of Research Results</a:t>
            </a:r>
            <a:endParaRPr lang="en-US" sz="6000" smtClean="0"/>
          </a:p>
        </p:txBody>
      </p:sp>
      <p:sp>
        <p:nvSpPr>
          <p:cNvPr id="44035" name="Content Placeholder 2"/>
          <p:cNvSpPr>
            <a:spLocks noGrp="1"/>
          </p:cNvSpPr>
          <p:nvPr>
            <p:ph idx="1"/>
          </p:nvPr>
        </p:nvSpPr>
        <p:spPr/>
        <p:txBody>
          <a:bodyPr/>
          <a:lstStyle/>
          <a:p>
            <a:pPr marL="342900" lvl="1" indent="-342900">
              <a:spcAft>
                <a:spcPts val="1425"/>
              </a:spcAft>
              <a:buFont typeface="Times New Roman" pitchFamily="18" charset="0"/>
              <a:buNone/>
            </a:pPr>
            <a:r>
              <a:rPr lang="en-US" sz="3200" smtClean="0">
                <a:solidFill>
                  <a:srgbClr val="FF0000"/>
                </a:solidFill>
              </a:rPr>
              <a:t>Barriers</a:t>
            </a:r>
            <a:endParaRPr lang="en-US" sz="3200" smtClean="0"/>
          </a:p>
          <a:p>
            <a:pPr marL="342900" lvl="1" indent="-342900">
              <a:spcAft>
                <a:spcPts val="1425"/>
              </a:spcAft>
              <a:buFont typeface="Arial" charset="0"/>
              <a:buChar char="•"/>
            </a:pPr>
            <a:r>
              <a:rPr lang="en-US" smtClean="0"/>
              <a:t>Characteristics of the innovation such as qualities of the research:</a:t>
            </a:r>
          </a:p>
          <a:p>
            <a:pPr marL="742950" lvl="2" indent="-342900">
              <a:spcAft>
                <a:spcPts val="1425"/>
              </a:spcAft>
              <a:buFont typeface="Arial" charset="0"/>
              <a:buChar char="•"/>
            </a:pPr>
            <a:r>
              <a:rPr lang="en-US" smtClean="0"/>
              <a:t>Non-replicability of the results</a:t>
            </a:r>
          </a:p>
          <a:p>
            <a:pPr marL="742950" lvl="2" indent="-342900">
              <a:spcAft>
                <a:spcPts val="1425"/>
              </a:spcAft>
              <a:buFont typeface="Arial" charset="0"/>
              <a:buChar char="•"/>
            </a:pPr>
            <a:r>
              <a:rPr lang="en-US" smtClean="0"/>
              <a:t>Methodological inadequacies of the research</a:t>
            </a:r>
          </a:p>
          <a:p>
            <a:pPr marL="742950" lvl="2" indent="-342900">
              <a:spcAft>
                <a:spcPts val="1425"/>
              </a:spcAft>
              <a:buFont typeface="Arial" charset="0"/>
              <a:buChar char="•"/>
            </a:pPr>
            <a:r>
              <a:rPr lang="en-US" smtClean="0"/>
              <a:t>Late publication of research reports</a:t>
            </a:r>
          </a:p>
          <a:p>
            <a:pPr marL="742950" lvl="2" indent="-342900">
              <a:spcAft>
                <a:spcPts val="1425"/>
              </a:spcAft>
              <a:buFont typeface="Arial" charset="0"/>
              <a:buChar char="•"/>
            </a:pPr>
            <a:endParaRPr lang="en-US" smtClean="0"/>
          </a:p>
        </p:txBody>
      </p:sp>
      <p:pic>
        <p:nvPicPr>
          <p:cNvPr id="4" name="Content Placeholder 3" descr="WHR2012logo140.jpg"/>
          <p:cNvPicPr>
            <a:picLocks noChangeAspect="1"/>
          </p:cNvPicPr>
          <p:nvPr/>
        </p:nvPicPr>
        <p:blipFill>
          <a:blip r:embed="rId3"/>
          <a:stretch>
            <a:fillRect/>
          </a:stretch>
        </p:blipFill>
        <p:spPr bwMode="auto">
          <a:xfrm>
            <a:off x="0" y="0"/>
            <a:ext cx="1126331" cy="1536637"/>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mtClean="0"/>
              <a:t>Utilization of Research Results</a:t>
            </a:r>
            <a:endParaRPr lang="en-US" sz="6000" smtClean="0"/>
          </a:p>
        </p:txBody>
      </p:sp>
      <p:sp>
        <p:nvSpPr>
          <p:cNvPr id="45059" name="Content Placeholder 2"/>
          <p:cNvSpPr>
            <a:spLocks noGrp="1"/>
          </p:cNvSpPr>
          <p:nvPr>
            <p:ph idx="1"/>
          </p:nvPr>
        </p:nvSpPr>
        <p:spPr>
          <a:xfrm>
            <a:off x="485775" y="1693862"/>
            <a:ext cx="8745538" cy="4365625"/>
          </a:xfrm>
        </p:spPr>
        <p:txBody>
          <a:bodyPr/>
          <a:lstStyle/>
          <a:p>
            <a:pPr marL="742950" lvl="2" indent="-342900">
              <a:spcAft>
                <a:spcPts val="1425"/>
              </a:spcAft>
              <a:buFont typeface="Times New Roman" pitchFamily="18" charset="0"/>
              <a:buNone/>
            </a:pPr>
            <a:r>
              <a:rPr lang="en-US" sz="3200" dirty="0" smtClean="0">
                <a:solidFill>
                  <a:srgbClr val="FF0000"/>
                </a:solidFill>
              </a:rPr>
              <a:t>Barriers</a:t>
            </a:r>
            <a:endParaRPr lang="en-US" sz="3200" dirty="0" smtClean="0"/>
          </a:p>
          <a:p>
            <a:pPr marL="742950" lvl="2" indent="-342900">
              <a:spcAft>
                <a:spcPts val="1425"/>
              </a:spcAft>
              <a:buFont typeface="Arial" charset="0"/>
              <a:buChar char="•"/>
            </a:pPr>
            <a:r>
              <a:rPr lang="en-US" dirty="0" smtClean="0"/>
              <a:t>Non-justifiable conclusions drawn from the research</a:t>
            </a:r>
          </a:p>
          <a:p>
            <a:pPr marL="742950" lvl="2" indent="-342900">
              <a:spcAft>
                <a:spcPts val="1425"/>
              </a:spcAft>
              <a:buFont typeface="Arial" charset="0"/>
              <a:buChar char="•"/>
            </a:pPr>
            <a:r>
              <a:rPr lang="en-US" dirty="0" smtClean="0"/>
              <a:t>Conflicting results in the literature review</a:t>
            </a:r>
          </a:p>
          <a:p>
            <a:pPr marL="742950" lvl="2" indent="-342900">
              <a:spcAft>
                <a:spcPts val="1425"/>
              </a:spcAft>
              <a:buFont typeface="Arial" charset="0"/>
              <a:buChar char="•"/>
            </a:pPr>
            <a:r>
              <a:rPr lang="en-US" dirty="0" smtClean="0"/>
              <a:t>Uncertainty about the credibility of the results of the research, were the other factors hindering the use of research results. </a:t>
            </a:r>
          </a:p>
          <a:p>
            <a:pPr marL="742950" lvl="2" indent="-342900">
              <a:spcAft>
                <a:spcPts val="1425"/>
              </a:spcAft>
              <a:buFont typeface="Arial" charset="0"/>
              <a:buChar char="•"/>
            </a:pPr>
            <a:endParaRPr lang="en-US"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Utilization of Research Results</a:t>
            </a:r>
            <a:endParaRPr lang="en-US" sz="6000" smtClean="0"/>
          </a:p>
        </p:txBody>
      </p:sp>
      <p:sp>
        <p:nvSpPr>
          <p:cNvPr id="46083" name="Content Placeholder 2"/>
          <p:cNvSpPr>
            <a:spLocks noGrp="1"/>
          </p:cNvSpPr>
          <p:nvPr>
            <p:ph idx="1"/>
          </p:nvPr>
        </p:nvSpPr>
        <p:spPr>
          <a:xfrm>
            <a:off x="485775" y="1693862"/>
            <a:ext cx="8745538" cy="4365625"/>
          </a:xfrm>
        </p:spPr>
        <p:txBody>
          <a:bodyPr/>
          <a:lstStyle/>
          <a:p>
            <a:pPr marL="342900" lvl="1" indent="-342900">
              <a:spcAft>
                <a:spcPts val="1425"/>
              </a:spcAft>
              <a:buFont typeface="Times New Roman" pitchFamily="18" charset="0"/>
              <a:buNone/>
            </a:pPr>
            <a:r>
              <a:rPr lang="en-US" dirty="0" smtClean="0">
                <a:solidFill>
                  <a:srgbClr val="FF0000"/>
                </a:solidFill>
              </a:rPr>
              <a:t>Barriers</a:t>
            </a:r>
            <a:endParaRPr lang="en-US" dirty="0" smtClean="0"/>
          </a:p>
          <a:p>
            <a:pPr marL="342900" lvl="1" indent="-342900">
              <a:spcAft>
                <a:spcPts val="1425"/>
              </a:spcAft>
              <a:buFont typeface="Arial" charset="0"/>
              <a:buChar char="•"/>
            </a:pPr>
            <a:r>
              <a:rPr lang="en-US" dirty="0" smtClean="0"/>
              <a:t>Characteristics of the communication such as presentation  and </a:t>
            </a:r>
            <a:r>
              <a:rPr lang="en-US" dirty="0" err="1" smtClean="0"/>
              <a:t>assessibility</a:t>
            </a:r>
            <a:r>
              <a:rPr lang="en-US" dirty="0" smtClean="0"/>
              <a:t> of research:</a:t>
            </a:r>
          </a:p>
          <a:p>
            <a:pPr marL="742950" lvl="2" indent="-342900">
              <a:spcAft>
                <a:spcPts val="1425"/>
              </a:spcAft>
              <a:buFont typeface="Arial" charset="0"/>
              <a:buChar char="•"/>
            </a:pPr>
            <a:r>
              <a:rPr lang="en-US" dirty="0" smtClean="0"/>
              <a:t>Inability to understand the sophisticated statistical analyses used</a:t>
            </a:r>
          </a:p>
          <a:p>
            <a:pPr marL="742950" lvl="2" indent="-342900">
              <a:spcAft>
                <a:spcPts val="1425"/>
              </a:spcAft>
              <a:buFont typeface="Arial" charset="0"/>
              <a:buChar char="•"/>
            </a:pPr>
            <a:r>
              <a:rPr lang="en-US" dirty="0" smtClean="0"/>
              <a:t>Lack of clarity regarding implications for practice</a:t>
            </a:r>
          </a:p>
          <a:p>
            <a:pPr marL="742950" lvl="2" indent="-342900">
              <a:spcAft>
                <a:spcPts val="1425"/>
              </a:spcAft>
              <a:buFont typeface="Arial" charset="0"/>
              <a:buChar char="•"/>
            </a:pPr>
            <a:r>
              <a:rPr lang="en-US" dirty="0" smtClean="0"/>
              <a:t>Research reports not being clear and readable, were found to be major factors hindering the use of  results. </a:t>
            </a:r>
            <a:br>
              <a:rPr lang="en-US" dirty="0" smtClean="0"/>
            </a:br>
            <a:endParaRPr lang="en-US"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Utilization of Research Results</a:t>
            </a:r>
          </a:p>
        </p:txBody>
      </p:sp>
      <p:sp>
        <p:nvSpPr>
          <p:cNvPr id="47107" name="Content Placeholder 2"/>
          <p:cNvSpPr>
            <a:spLocks noGrp="1"/>
          </p:cNvSpPr>
          <p:nvPr>
            <p:ph idx="1"/>
          </p:nvPr>
        </p:nvSpPr>
        <p:spPr>
          <a:xfrm>
            <a:off x="485775" y="1617662"/>
            <a:ext cx="8745538" cy="4365625"/>
          </a:xfrm>
        </p:spPr>
        <p:txBody>
          <a:bodyPr/>
          <a:lstStyle/>
          <a:p>
            <a:pPr>
              <a:buFont typeface="Times New Roman" pitchFamily="18" charset="0"/>
              <a:buNone/>
            </a:pPr>
            <a:r>
              <a:rPr lang="en-US" sz="3600" dirty="0" smtClean="0">
                <a:solidFill>
                  <a:srgbClr val="FF0000"/>
                </a:solidFill>
              </a:rPr>
              <a:t>Strategies to be taken:</a:t>
            </a:r>
          </a:p>
          <a:p>
            <a:r>
              <a:rPr lang="en-US" sz="2800" dirty="0" smtClean="0"/>
              <a:t>Strategies related to research policy and planning</a:t>
            </a:r>
          </a:p>
          <a:p>
            <a:pPr lvl="1"/>
            <a:r>
              <a:rPr lang="en-US" sz="2400" dirty="0" smtClean="0"/>
              <a:t>Undertaking research planning within the framework of the existing health development program. </a:t>
            </a:r>
          </a:p>
          <a:p>
            <a:pPr lvl="1"/>
            <a:r>
              <a:rPr lang="en-US" sz="2400" dirty="0" smtClean="0"/>
              <a:t>Involving the health program implementation unit or planning cell in the ministry in formulating the research agenda and activities.</a:t>
            </a:r>
          </a:p>
          <a:p>
            <a:pPr lvl="1"/>
            <a:r>
              <a:rPr lang="en-US" sz="2400" dirty="0" smtClean="0"/>
              <a:t>Consulting the decision makers on the proposed research subjects at the very outset and soliciting their guidance. </a:t>
            </a:r>
            <a:r>
              <a:rPr lang="en-US" dirty="0" smtClean="0"/>
              <a:t/>
            </a:r>
            <a:br>
              <a:rPr lang="en-US" dirty="0" smtClean="0"/>
            </a:br>
            <a:endParaRPr lang="en-US" sz="60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Utilization of Research Results</a:t>
            </a:r>
          </a:p>
        </p:txBody>
      </p:sp>
      <p:sp>
        <p:nvSpPr>
          <p:cNvPr id="48131" name="Content Placeholder 2"/>
          <p:cNvSpPr>
            <a:spLocks noGrp="1"/>
          </p:cNvSpPr>
          <p:nvPr>
            <p:ph idx="1"/>
          </p:nvPr>
        </p:nvSpPr>
        <p:spPr>
          <a:xfrm>
            <a:off x="485775" y="1693862"/>
            <a:ext cx="8745538" cy="4365625"/>
          </a:xfrm>
        </p:spPr>
        <p:txBody>
          <a:bodyPr/>
          <a:lstStyle/>
          <a:p>
            <a:pPr>
              <a:buFont typeface="Times New Roman" pitchFamily="18" charset="0"/>
              <a:buNone/>
            </a:pPr>
            <a:r>
              <a:rPr lang="en-US" sz="3600" dirty="0" smtClean="0">
                <a:solidFill>
                  <a:srgbClr val="FF0000"/>
                </a:solidFill>
              </a:rPr>
              <a:t>Strategies to be taken:</a:t>
            </a:r>
          </a:p>
          <a:p>
            <a:pPr lvl="1"/>
            <a:r>
              <a:rPr lang="en-US" sz="2400" dirty="0" smtClean="0"/>
              <a:t>Participation of the policy makers/ community throughout the research planning process.</a:t>
            </a:r>
          </a:p>
          <a:p>
            <a:pPr lvl="1"/>
            <a:r>
              <a:rPr lang="en-US" sz="2400" dirty="0" smtClean="0"/>
              <a:t>Developing procedures for minimizing bureaucratic delays.</a:t>
            </a:r>
          </a:p>
          <a:p>
            <a:pPr lvl="1"/>
            <a:r>
              <a:rPr lang="en-US" sz="2400" dirty="0" smtClean="0"/>
              <a:t>Advocating and motivating the policy makers and administrators in recognizing the importance of research to solve health problems through informed decision making.</a:t>
            </a:r>
            <a:endParaRPr lang="en-US" sz="24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smtClean="0"/>
              <a:t>Utilization of Research Results</a:t>
            </a:r>
          </a:p>
        </p:txBody>
      </p:sp>
      <p:sp>
        <p:nvSpPr>
          <p:cNvPr id="38915" name="Content Placeholder 2"/>
          <p:cNvSpPr>
            <a:spLocks noGrp="1"/>
          </p:cNvSpPr>
          <p:nvPr>
            <p:ph idx="1"/>
          </p:nvPr>
        </p:nvSpPr>
        <p:spPr>
          <a:xfrm>
            <a:off x="485775" y="1716087"/>
            <a:ext cx="8745538" cy="4953000"/>
          </a:xfrm>
        </p:spPr>
        <p:txBody>
          <a:bodyPr>
            <a:normAutofit fontScale="85000" lnSpcReduction="20000"/>
          </a:bodyPr>
          <a:lstStyle/>
          <a:p>
            <a:pPr>
              <a:buFont typeface="Times New Roman" pitchFamily="16" charset="0"/>
              <a:buNone/>
              <a:defRPr/>
            </a:pPr>
            <a:r>
              <a:rPr lang="en-US" sz="3600" dirty="0" smtClean="0">
                <a:solidFill>
                  <a:srgbClr val="FF0000"/>
                </a:solidFill>
                <a:ea typeface="+mn-ea"/>
              </a:rPr>
              <a:t>Strategies to be taken:</a:t>
            </a:r>
          </a:p>
          <a:p>
            <a:pPr>
              <a:buFont typeface="Times New Roman" pitchFamily="16" charset="0"/>
              <a:buChar char="•"/>
              <a:defRPr/>
            </a:pPr>
            <a:r>
              <a:rPr lang="en-US" sz="2800" dirty="0" smtClean="0">
                <a:ea typeface="+mn-ea"/>
              </a:rPr>
              <a:t>Strategies related to prioritization of research areas</a:t>
            </a:r>
          </a:p>
          <a:p>
            <a:pPr lvl="1">
              <a:buFont typeface="Times New Roman" pitchFamily="16" charset="0"/>
              <a:buChar char="–"/>
              <a:defRPr/>
            </a:pPr>
            <a:r>
              <a:rPr lang="en-US" sz="2700" dirty="0" smtClean="0"/>
              <a:t>Focusing on priority programs or priority problem areas of respective geographic or administrative boundaries. </a:t>
            </a:r>
          </a:p>
          <a:p>
            <a:pPr lvl="1">
              <a:buFont typeface="Times New Roman" pitchFamily="16" charset="0"/>
              <a:buChar char="–"/>
              <a:defRPr/>
            </a:pPr>
            <a:r>
              <a:rPr lang="en-US" sz="2700" dirty="0" smtClean="0"/>
              <a:t>Involving officials from health and related ministries in the research agenda prioritization process.</a:t>
            </a:r>
          </a:p>
          <a:p>
            <a:pPr lvl="1">
              <a:buFont typeface="Times New Roman" pitchFamily="16" charset="0"/>
              <a:buChar char="–"/>
              <a:defRPr/>
            </a:pPr>
            <a:r>
              <a:rPr lang="en-US" sz="2700" dirty="0" smtClean="0"/>
              <a:t>Advertising the funding or contracting research on specified priority research areas.</a:t>
            </a:r>
          </a:p>
          <a:p>
            <a:pPr lvl="1">
              <a:buFont typeface="Times New Roman" pitchFamily="16" charset="0"/>
              <a:buChar char="–"/>
              <a:defRPr/>
            </a:pPr>
            <a:r>
              <a:rPr lang="en-US" sz="2700" dirty="0" smtClean="0"/>
              <a:t>Developing specific funding criteria emphasizing the utilization aspects.</a:t>
            </a:r>
          </a:p>
          <a:p>
            <a:pPr lvl="1">
              <a:buFont typeface="Times New Roman" pitchFamily="16" charset="0"/>
              <a:buChar char="–"/>
              <a:defRPr/>
            </a:pPr>
            <a:r>
              <a:rPr lang="en-US" sz="2700" dirty="0" smtClean="0"/>
              <a:t>Using set criteria for selection of research proposals such as national significance, scientific merit, technical feasibility. </a:t>
            </a:r>
            <a:r>
              <a:rPr lang="en-US" sz="2400" dirty="0" smtClean="0"/>
              <a:t/>
            </a:r>
            <a:br>
              <a:rPr lang="en-US" sz="2400" dirty="0" smtClean="0"/>
            </a:br>
            <a:r>
              <a:rPr lang="en-US" sz="2400" dirty="0" smtClean="0"/>
              <a:t> </a:t>
            </a:r>
            <a:r>
              <a:rPr lang="en-US" dirty="0" smtClean="0"/>
              <a:t/>
            </a:r>
            <a:br>
              <a:rPr lang="en-US" dirty="0" smtClean="0"/>
            </a:br>
            <a:endParaRPr lang="en-US"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1"/>
            <a:ext cx="1050131" cy="1432678"/>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936625" y="822325"/>
            <a:ext cx="8366125" cy="619125"/>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mtClean="0"/>
              <a:t>What is Management ?</a:t>
            </a:r>
          </a:p>
        </p:txBody>
      </p:sp>
      <p:sp>
        <p:nvSpPr>
          <p:cNvPr id="5123" name="Rectangle 2"/>
          <p:cNvSpPr>
            <a:spLocks noGrp="1" noChangeArrowheads="1"/>
          </p:cNvSpPr>
          <p:nvPr>
            <p:ph idx="1"/>
          </p:nvPr>
        </p:nvSpPr>
        <p:spPr>
          <a:xfrm>
            <a:off x="515938" y="1825625"/>
            <a:ext cx="8716962" cy="4462463"/>
          </a:xfrm>
        </p:spPr>
        <p:txBody>
          <a:bodyPr/>
          <a:lstStyle/>
          <a:p>
            <a:pPr marL="431800" indent="-323850" eaLnBrk="1">
              <a:buClrTx/>
              <a:buSzPct val="5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smtClean="0"/>
              <a:t>The term “Administrator” and “Manager” are often used synonymously.</a:t>
            </a:r>
          </a:p>
          <a:p>
            <a:pPr marL="431800" indent="-323850" eaLnBrk="1">
              <a:buClrTx/>
              <a:buSzPct val="5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smtClean="0"/>
              <a:t>But a “</a:t>
            </a:r>
            <a:r>
              <a:rPr lang="en-US" sz="2800" smtClean="0">
                <a:solidFill>
                  <a:srgbClr val="FF0000"/>
                </a:solidFill>
              </a:rPr>
              <a:t>Manager</a:t>
            </a:r>
            <a:r>
              <a:rPr lang="en-US" sz="2800" smtClean="0"/>
              <a:t>' is one who </a:t>
            </a:r>
            <a:r>
              <a:rPr lang="en-US" sz="2800" b="1" smtClean="0"/>
              <a:t>translates policy into action</a:t>
            </a:r>
            <a:r>
              <a:rPr lang="en-US" sz="2800" smtClean="0"/>
              <a:t> and ensure its implementation with technical skill at any level of function. </a:t>
            </a:r>
          </a:p>
          <a:p>
            <a:pPr marL="431800" indent="-323850" eaLnBrk="1">
              <a:buClrTx/>
              <a:buSzPct val="5500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smtClean="0"/>
              <a:t>There fore, the 'Manager' is the </a:t>
            </a:r>
            <a:r>
              <a:rPr lang="en-US" sz="2800" b="1" smtClean="0"/>
              <a:t>custodian of the research policy</a:t>
            </a:r>
            <a:r>
              <a:rPr lang="en-US" sz="2800" smtClean="0"/>
              <a:t> and is </a:t>
            </a:r>
            <a:r>
              <a:rPr lang="en-US" sz="2800" b="1" smtClean="0"/>
              <a:t>accountable for all activities including those of entire research team.</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mtClean="0"/>
              <a:t>Utilization of Research Results</a:t>
            </a:r>
          </a:p>
        </p:txBody>
      </p:sp>
      <p:sp>
        <p:nvSpPr>
          <p:cNvPr id="50179" name="Content Placeholder 2"/>
          <p:cNvSpPr>
            <a:spLocks noGrp="1"/>
          </p:cNvSpPr>
          <p:nvPr>
            <p:ph idx="1"/>
          </p:nvPr>
        </p:nvSpPr>
        <p:spPr>
          <a:xfrm>
            <a:off x="485775" y="1770062"/>
            <a:ext cx="8745538" cy="4365625"/>
          </a:xfrm>
        </p:spPr>
        <p:txBody>
          <a:bodyPr/>
          <a:lstStyle/>
          <a:p>
            <a:pPr>
              <a:buFont typeface="Times New Roman" pitchFamily="18" charset="0"/>
              <a:buNone/>
            </a:pPr>
            <a:r>
              <a:rPr lang="en-US" sz="3600" dirty="0" smtClean="0">
                <a:solidFill>
                  <a:srgbClr val="FF0000"/>
                </a:solidFill>
              </a:rPr>
              <a:t>Strategies to be taken:</a:t>
            </a:r>
          </a:p>
          <a:p>
            <a:r>
              <a:rPr lang="en-US" sz="2800" dirty="0" smtClean="0"/>
              <a:t>Strategies related to quality of research:</a:t>
            </a:r>
          </a:p>
          <a:p>
            <a:pPr lvl="1"/>
            <a:r>
              <a:rPr lang="en-US" sz="2400" dirty="0" smtClean="0"/>
              <a:t>Ensuring high quality of research proposals funded by WHO.</a:t>
            </a:r>
          </a:p>
          <a:p>
            <a:pPr lvl="1"/>
            <a:r>
              <a:rPr lang="en-US" sz="2400" dirty="0" smtClean="0"/>
              <a:t>Ensuring close Connection between objectives, methodology and technical Support.</a:t>
            </a:r>
          </a:p>
          <a:p>
            <a:pPr lvl="1"/>
            <a:r>
              <a:rPr lang="en-US" sz="2400" dirty="0" smtClean="0"/>
              <a:t>Maintaining support and back-stopping throughout the research process from initiation till utilization of research findings.</a:t>
            </a:r>
          </a:p>
          <a:p>
            <a:pPr lvl="1"/>
            <a:r>
              <a:rPr lang="en-US" sz="2400" dirty="0" smtClean="0"/>
              <a:t>Focusing capacity building in specific high priority areas. </a:t>
            </a:r>
            <a:br>
              <a:rPr lang="en-US" sz="2400" dirty="0" smtClean="0"/>
            </a:br>
            <a:endParaRPr lang="en-US" sz="24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mtClean="0"/>
              <a:t>Utilization of Research Results</a:t>
            </a:r>
          </a:p>
        </p:txBody>
      </p:sp>
      <p:sp>
        <p:nvSpPr>
          <p:cNvPr id="51203" name="Content Placeholder 2"/>
          <p:cNvSpPr>
            <a:spLocks noGrp="1"/>
          </p:cNvSpPr>
          <p:nvPr>
            <p:ph idx="1"/>
          </p:nvPr>
        </p:nvSpPr>
        <p:spPr>
          <a:xfrm>
            <a:off x="485775" y="1487487"/>
            <a:ext cx="8745538" cy="4953000"/>
          </a:xfrm>
        </p:spPr>
        <p:txBody>
          <a:bodyPr/>
          <a:lstStyle/>
          <a:p>
            <a:pPr>
              <a:buFont typeface="Times New Roman" pitchFamily="18" charset="0"/>
              <a:buNone/>
            </a:pPr>
            <a:r>
              <a:rPr lang="en-US" sz="3600" dirty="0" smtClean="0">
                <a:solidFill>
                  <a:srgbClr val="FF0000"/>
                </a:solidFill>
              </a:rPr>
              <a:t>Strategies to be taken:</a:t>
            </a:r>
          </a:p>
          <a:p>
            <a:r>
              <a:rPr lang="en-US" sz="2800" dirty="0" smtClean="0"/>
              <a:t>Strategies related to conduct of research:</a:t>
            </a:r>
          </a:p>
          <a:p>
            <a:pPr lvl="1"/>
            <a:r>
              <a:rPr lang="en-US" sz="2000" dirty="0" smtClean="0"/>
              <a:t>Conducting research on the most Pressing current problems and future needs for health planning and development in a timely manner.</a:t>
            </a:r>
          </a:p>
          <a:p>
            <a:pPr lvl="1"/>
            <a:r>
              <a:rPr lang="en-US" sz="2000" dirty="0" smtClean="0"/>
              <a:t>Conducting research-cum-action type of workshop </a:t>
            </a:r>
          </a:p>
          <a:p>
            <a:pPr lvl="1"/>
            <a:r>
              <a:rPr lang="en-US" sz="2000" dirty="0" smtClean="0"/>
              <a:t>Using simple and understandable research methodology and also not applying complicated statistical techniques if</a:t>
            </a:r>
            <a:r>
              <a:rPr lang="en-US" sz="2000" b="1" dirty="0" smtClean="0"/>
              <a:t> </a:t>
            </a:r>
            <a:r>
              <a:rPr lang="en-US" sz="2000" dirty="0" smtClean="0"/>
              <a:t>ordinary statistics can instead be applied. </a:t>
            </a:r>
          </a:p>
          <a:p>
            <a:pPr lvl="1"/>
            <a:r>
              <a:rPr lang="en-US" sz="2000" dirty="0" smtClean="0"/>
              <a:t>Proper monitoring and supervision of research using various management tools and relaying the interim result to decision makers. </a:t>
            </a:r>
            <a:r>
              <a:rPr lang="en-US" sz="2400" dirty="0" smtClean="0"/>
              <a:t/>
            </a:r>
            <a:br>
              <a:rPr lang="en-US" sz="2400" dirty="0" smtClean="0"/>
            </a:br>
            <a:endParaRPr lang="en-US" sz="24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1"/>
            <a:ext cx="973931" cy="1328720"/>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mtClean="0"/>
              <a:t>Utilization of Research Results</a:t>
            </a:r>
          </a:p>
        </p:txBody>
      </p:sp>
      <p:sp>
        <p:nvSpPr>
          <p:cNvPr id="52227" name="Content Placeholder 2"/>
          <p:cNvSpPr>
            <a:spLocks noGrp="1"/>
          </p:cNvSpPr>
          <p:nvPr>
            <p:ph idx="1"/>
          </p:nvPr>
        </p:nvSpPr>
        <p:spPr/>
        <p:txBody>
          <a:bodyPr/>
          <a:lstStyle/>
          <a:p>
            <a:pPr>
              <a:buFont typeface="Times New Roman" pitchFamily="18" charset="0"/>
              <a:buNone/>
            </a:pPr>
            <a:r>
              <a:rPr lang="en-US" sz="3600" smtClean="0">
                <a:solidFill>
                  <a:srgbClr val="FF0000"/>
                </a:solidFill>
              </a:rPr>
              <a:t>Strategies to be taken:</a:t>
            </a:r>
          </a:p>
          <a:p>
            <a:r>
              <a:rPr lang="en-US" sz="2400" smtClean="0"/>
              <a:t>Strategies related to</a:t>
            </a:r>
            <a:r>
              <a:rPr lang="en-US" sz="2400" b="1" smtClean="0"/>
              <a:t> </a:t>
            </a:r>
            <a:r>
              <a:rPr lang="en-US" sz="2400" smtClean="0"/>
              <a:t>research base:</a:t>
            </a:r>
          </a:p>
          <a:p>
            <a:pPr lvl="1"/>
            <a:r>
              <a:rPr lang="en-US" smtClean="0"/>
              <a:t>Incorporating research utilization themes into the mission statements of the institutions.</a:t>
            </a:r>
          </a:p>
          <a:p>
            <a:pPr lvl="1"/>
            <a:r>
              <a:rPr lang="en-US" smtClean="0"/>
              <a:t>Providing administrative support by </a:t>
            </a:r>
          </a:p>
          <a:p>
            <a:pPr lvl="1"/>
            <a:r>
              <a:rPr lang="en-US" smtClean="0"/>
              <a:t>Developing quality research proposals on issues of contemporary importance and systematic follow up.</a:t>
            </a:r>
          </a:p>
          <a:p>
            <a:pPr lvl="1"/>
            <a:r>
              <a:rPr lang="en-US" smtClean="0"/>
              <a:t>Development of research utilization mechanisms.</a:t>
            </a:r>
          </a:p>
          <a:p>
            <a:pPr lvl="1">
              <a:buFont typeface="Times New Roman" pitchFamily="18" charset="0"/>
              <a:buNone/>
            </a:pPr>
            <a:r>
              <a:rPr lang="en-US" smtClean="0"/>
              <a:t/>
            </a:r>
            <a:br>
              <a:rPr lang="en-US" smtClean="0"/>
            </a:br>
            <a:endParaRPr lang="en-US" sz="440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1"/>
            <a:ext cx="1050131" cy="1432678"/>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smtClean="0"/>
              <a:t>Utilization of Research Results</a:t>
            </a:r>
          </a:p>
        </p:txBody>
      </p:sp>
      <p:sp>
        <p:nvSpPr>
          <p:cNvPr id="53251" name="Content Placeholder 2"/>
          <p:cNvSpPr>
            <a:spLocks noGrp="1"/>
          </p:cNvSpPr>
          <p:nvPr>
            <p:ph idx="1"/>
          </p:nvPr>
        </p:nvSpPr>
        <p:spPr>
          <a:xfrm>
            <a:off x="485775" y="1411287"/>
            <a:ext cx="8745538" cy="4953000"/>
          </a:xfrm>
        </p:spPr>
        <p:txBody>
          <a:bodyPr/>
          <a:lstStyle/>
          <a:p>
            <a:pPr>
              <a:buFont typeface="Times New Roman" pitchFamily="18" charset="0"/>
              <a:buNone/>
            </a:pPr>
            <a:r>
              <a:rPr lang="en-US" sz="4000" dirty="0" smtClean="0">
                <a:solidFill>
                  <a:srgbClr val="FF0000"/>
                </a:solidFill>
              </a:rPr>
              <a:t>Strategies to be taken:</a:t>
            </a:r>
          </a:p>
          <a:p>
            <a:r>
              <a:rPr lang="en-US" sz="2800" dirty="0" smtClean="0"/>
              <a:t>Strategies related to dissemination of research finding:</a:t>
            </a:r>
          </a:p>
          <a:p>
            <a:pPr lvl="1"/>
            <a:r>
              <a:rPr lang="en-US" sz="2400" dirty="0" smtClean="0"/>
              <a:t>Compiling and computerizing research results by research councils/centers with built-in mechanism for dissemination. </a:t>
            </a:r>
          </a:p>
          <a:p>
            <a:pPr lvl="1"/>
            <a:r>
              <a:rPr lang="en-US" sz="2400" dirty="0" smtClean="0"/>
              <a:t>Setting up special bulletin boards for showing research findings of current interest to staff of the organization</a:t>
            </a:r>
            <a:endParaRPr lang="en-US" sz="700" dirty="0" smtClean="0"/>
          </a:p>
          <a:p>
            <a:pPr lvl="1"/>
            <a:r>
              <a:rPr lang="en-US" sz="2400" dirty="0" smtClean="0"/>
              <a:t>Promotion of simplified and high profile advocacy news letter for officials.</a:t>
            </a:r>
          </a:p>
          <a:p>
            <a:pPr lvl="1"/>
            <a:r>
              <a:rPr lang="en-US" sz="2400" dirty="0" smtClean="0"/>
              <a:t>Conducting research forum workshops involving WHO.</a:t>
            </a:r>
            <a:endParaRPr lang="en-US" sz="4000" dirty="0" smtClean="0">
              <a:solidFill>
                <a:srgbClr val="FF0000"/>
              </a:solidFill>
            </a:endParaRPr>
          </a:p>
          <a:p>
            <a:pPr lvl="1"/>
            <a:endParaRPr lang="en-US" sz="20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0"/>
            <a:ext cx="956534" cy="1304985"/>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smtClean="0"/>
              <a:t>Utilization of Research Results</a:t>
            </a:r>
          </a:p>
        </p:txBody>
      </p:sp>
      <p:sp>
        <p:nvSpPr>
          <p:cNvPr id="54275" name="Content Placeholder 2"/>
          <p:cNvSpPr>
            <a:spLocks noGrp="1"/>
          </p:cNvSpPr>
          <p:nvPr>
            <p:ph idx="1"/>
          </p:nvPr>
        </p:nvSpPr>
        <p:spPr>
          <a:xfrm>
            <a:off x="485775" y="1411287"/>
            <a:ext cx="8745538" cy="4953000"/>
          </a:xfrm>
        </p:spPr>
        <p:txBody>
          <a:bodyPr/>
          <a:lstStyle/>
          <a:p>
            <a:pPr>
              <a:buFont typeface="Times New Roman" pitchFamily="18" charset="0"/>
              <a:buNone/>
            </a:pPr>
            <a:r>
              <a:rPr lang="en-US" sz="4000" dirty="0" smtClean="0">
                <a:solidFill>
                  <a:srgbClr val="FF0000"/>
                </a:solidFill>
              </a:rPr>
              <a:t>Strategies to be taken:</a:t>
            </a:r>
          </a:p>
          <a:p>
            <a:r>
              <a:rPr lang="en-US" sz="2800" dirty="0" smtClean="0"/>
              <a:t>Strategies related to translation of new knowledge into practice:</a:t>
            </a:r>
          </a:p>
          <a:p>
            <a:pPr lvl="1"/>
            <a:r>
              <a:rPr lang="en-US" sz="2400" dirty="0" smtClean="0"/>
              <a:t>Establishing a permanent, built-in mechanism to relay relevant findings of research to decision </a:t>
            </a:r>
            <a:r>
              <a:rPr lang="en-US" sz="2400" i="1" dirty="0" smtClean="0"/>
              <a:t>/ </a:t>
            </a:r>
            <a:r>
              <a:rPr lang="en-US" sz="2400" dirty="0" smtClean="0"/>
              <a:t>policy makers / program managers / pubic health workers.</a:t>
            </a:r>
          </a:p>
          <a:p>
            <a:pPr lvl="1"/>
            <a:r>
              <a:rPr lang="en-US" sz="2400" dirty="0" smtClean="0"/>
              <a:t>Making the research based recommendations as simple and practical as possible, taking into account the existing the health care system. </a:t>
            </a:r>
          </a:p>
          <a:p>
            <a:pPr lvl="1"/>
            <a:r>
              <a:rPr lang="en-US" sz="2400" dirty="0" smtClean="0"/>
              <a:t>Developing a validation system for research findings of national and regional significance and preparing research journals</a:t>
            </a:r>
            <a:endParaRPr lang="en-US" sz="20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1"/>
            <a:ext cx="1050131" cy="1432678"/>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dirty="0" smtClean="0">
                <a:solidFill>
                  <a:schemeClr val="bg1"/>
                </a:solidFill>
              </a:rPr>
              <a:t>Take home messages: </a:t>
            </a:r>
            <a:endParaRPr lang="en-US" dirty="0" smtClean="0">
              <a:solidFill>
                <a:schemeClr val="bg1"/>
              </a:solidFill>
            </a:endParaRPr>
          </a:p>
        </p:txBody>
      </p:sp>
      <p:sp>
        <p:nvSpPr>
          <p:cNvPr id="55299" name="Content Placeholder 2"/>
          <p:cNvSpPr>
            <a:spLocks noGrp="1"/>
          </p:cNvSpPr>
          <p:nvPr>
            <p:ph idx="1"/>
          </p:nvPr>
        </p:nvSpPr>
        <p:spPr>
          <a:xfrm>
            <a:off x="485775" y="1792287"/>
            <a:ext cx="8745538" cy="4419600"/>
          </a:xfrm>
        </p:spPr>
        <p:txBody>
          <a:bodyPr/>
          <a:lstStyle/>
          <a:p>
            <a:r>
              <a:rPr lang="en-US" sz="2800" dirty="0" smtClean="0">
                <a:solidFill>
                  <a:schemeClr val="bg1"/>
                </a:solidFill>
              </a:rPr>
              <a:t>A good research manager should have, leadership, good style of function, knowledge of general management and adequate competencies</a:t>
            </a:r>
            <a:endParaRPr lang="en-US" sz="2800" dirty="0" smtClean="0">
              <a:solidFill>
                <a:schemeClr val="bg1"/>
              </a:solidFill>
            </a:endParaRPr>
          </a:p>
          <a:p>
            <a:r>
              <a:rPr lang="en-US" sz="2800" dirty="0" smtClean="0">
                <a:solidFill>
                  <a:schemeClr val="bg1"/>
                </a:solidFill>
              </a:rPr>
              <a:t>Pubic health research program can be conceptualized as a pyramid the base is research knowledge.</a:t>
            </a:r>
          </a:p>
          <a:p>
            <a:r>
              <a:rPr lang="en-US" sz="2800" dirty="0" smtClean="0">
                <a:solidFill>
                  <a:schemeClr val="bg1"/>
                </a:solidFill>
              </a:rPr>
              <a:t>Pubic health information and documentation systems serve as a supporting pillar.</a:t>
            </a:r>
          </a:p>
          <a:p>
            <a:r>
              <a:rPr lang="en-US" sz="2800" dirty="0" smtClean="0">
                <a:solidFill>
                  <a:schemeClr val="bg1"/>
                </a:solidFill>
              </a:rPr>
              <a:t>Quality and cost effectiveness from the top of the pyramid.</a:t>
            </a:r>
          </a:p>
          <a:p>
            <a:pPr>
              <a:buFont typeface="Times New Roman" pitchFamily="18" charset="0"/>
              <a:buNone/>
            </a:pPr>
            <a:r>
              <a:rPr lang="en-US" sz="2800" dirty="0" smtClean="0">
                <a:solidFill>
                  <a:srgbClr val="FF0000"/>
                </a:solidFill>
              </a:rPr>
              <a:t> </a:t>
            </a:r>
          </a:p>
          <a:p>
            <a:endParaRPr lang="en-US" sz="2800" dirty="0" smtClean="0">
              <a:solidFill>
                <a:srgbClr val="FF0000"/>
              </a:solidFill>
            </a:endParaRPr>
          </a:p>
        </p:txBody>
      </p:sp>
      <p:pic>
        <p:nvPicPr>
          <p:cNvPr id="4" name="Content Placeholder 3" descr="WHR2012logo140.jpg"/>
          <p:cNvPicPr>
            <a:picLocks noChangeAspect="1"/>
          </p:cNvPicPr>
          <p:nvPr/>
        </p:nvPicPr>
        <p:blipFill>
          <a:blip r:embed="rId3"/>
          <a:stretch>
            <a:fillRect/>
          </a:stretch>
        </p:blipFill>
        <p:spPr bwMode="auto">
          <a:xfrm>
            <a:off x="0" y="0"/>
            <a:ext cx="1126331" cy="1536637"/>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dirty="0" smtClean="0">
                <a:solidFill>
                  <a:schemeClr val="bg1"/>
                </a:solidFill>
              </a:rPr>
              <a:t>Take home messages: </a:t>
            </a:r>
            <a:endParaRPr lang="en-US" dirty="0" smtClean="0">
              <a:solidFill>
                <a:schemeClr val="bg1"/>
              </a:solidFill>
            </a:endParaRPr>
          </a:p>
        </p:txBody>
      </p:sp>
      <p:sp>
        <p:nvSpPr>
          <p:cNvPr id="38915" name="Content Placeholder 2"/>
          <p:cNvSpPr>
            <a:spLocks noGrp="1"/>
          </p:cNvSpPr>
          <p:nvPr>
            <p:ph idx="1"/>
          </p:nvPr>
        </p:nvSpPr>
        <p:spPr>
          <a:xfrm>
            <a:off x="440531" y="1679575"/>
            <a:ext cx="8745538" cy="4608512"/>
          </a:xfrm>
        </p:spPr>
        <p:txBody>
          <a:bodyPr>
            <a:normAutofit/>
          </a:bodyPr>
          <a:lstStyle/>
          <a:p>
            <a:pPr>
              <a:buFont typeface="Times New Roman" pitchFamily="16" charset="0"/>
              <a:buChar char="•"/>
              <a:defRPr/>
            </a:pPr>
            <a:r>
              <a:rPr lang="en-US" sz="2800" dirty="0" smtClean="0">
                <a:solidFill>
                  <a:schemeClr val="bg1"/>
                </a:solidFill>
                <a:ea typeface="+mn-ea"/>
              </a:rPr>
              <a:t>Research </a:t>
            </a:r>
            <a:r>
              <a:rPr lang="en-US" sz="2800" dirty="0" smtClean="0">
                <a:solidFill>
                  <a:schemeClr val="bg1"/>
                </a:solidFill>
                <a:ea typeface="+mn-ea"/>
              </a:rPr>
              <a:t>based practice is a necessity specially in today’s health care climate with its increasing demand for high quality and cost effective health care. </a:t>
            </a:r>
            <a:endParaRPr lang="en-US" sz="2800" dirty="0" smtClean="0">
              <a:solidFill>
                <a:schemeClr val="bg1"/>
              </a:solidFill>
              <a:ea typeface="+mn-ea"/>
            </a:endParaRPr>
          </a:p>
          <a:p>
            <a:pPr>
              <a:buFont typeface="Times New Roman" pitchFamily="16" charset="0"/>
              <a:buChar char="•"/>
              <a:defRPr/>
            </a:pPr>
            <a:r>
              <a:rPr lang="en-US" sz="2800" dirty="0" smtClean="0">
                <a:solidFill>
                  <a:schemeClr val="bg1"/>
                </a:solidFill>
                <a:ea typeface="+mn-ea"/>
              </a:rPr>
              <a:t>Research finding must be understood and implemented by health managers of all level of the health care system.</a:t>
            </a:r>
          </a:p>
          <a:p>
            <a:pPr>
              <a:buFont typeface="Times New Roman" pitchFamily="16" charset="0"/>
              <a:buChar char="•"/>
              <a:defRPr/>
            </a:pPr>
            <a:r>
              <a:rPr lang="en-US" sz="2800" dirty="0" smtClean="0">
                <a:solidFill>
                  <a:schemeClr val="bg1"/>
                </a:solidFill>
                <a:ea typeface="+mn-ea"/>
              </a:rPr>
              <a:t>Research utilization attitude should be influenced by the end users and this development dose not occur rapidly and require commitment and willingness to learn.</a:t>
            </a:r>
          </a:p>
          <a:p>
            <a:pPr>
              <a:buFont typeface="Times New Roman" pitchFamily="16" charset="0"/>
              <a:buChar char="•"/>
              <a:defRPr/>
            </a:pPr>
            <a:endParaRPr lang="en-US" sz="2800" dirty="0" smtClean="0">
              <a:solidFill>
                <a:schemeClr val="bg1"/>
              </a:solidFill>
              <a:ea typeface="+mn-ea"/>
            </a:endParaRPr>
          </a:p>
          <a:p>
            <a:pPr>
              <a:buFont typeface="Times New Roman" pitchFamily="16" charset="0"/>
              <a:buChar char="•"/>
              <a:defRPr/>
            </a:pPr>
            <a:endParaRPr lang="en-US" sz="3600" dirty="0" smtClean="0">
              <a:solidFill>
                <a:srgbClr val="FF0000"/>
              </a:solidFill>
              <a:ea typeface="+mn-ea"/>
            </a:endParaRPr>
          </a:p>
        </p:txBody>
      </p:sp>
      <p:pic>
        <p:nvPicPr>
          <p:cNvPr id="4" name="Content Placeholder 3" descr="WHR2012logo140.jpg"/>
          <p:cNvPicPr>
            <a:picLocks noChangeAspect="1"/>
          </p:cNvPicPr>
          <p:nvPr/>
        </p:nvPicPr>
        <p:blipFill>
          <a:blip r:embed="rId3"/>
          <a:stretch>
            <a:fillRect/>
          </a:stretch>
        </p:blipFill>
        <p:spPr bwMode="auto">
          <a:xfrm>
            <a:off x="0" y="1"/>
            <a:ext cx="973931" cy="1478446"/>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790575" y="258763"/>
            <a:ext cx="8870156" cy="1079500"/>
          </a:xfrm>
        </p:spPr>
        <p:txBody>
          <a:bodyPr/>
          <a:lstStyle/>
          <a:p>
            <a:r>
              <a:rPr lang="en-US" sz="4800" dirty="0" smtClean="0"/>
              <a:t>Utilization of Research Results</a:t>
            </a:r>
          </a:p>
        </p:txBody>
      </p:sp>
      <p:sp>
        <p:nvSpPr>
          <p:cNvPr id="3" name="Content Placeholder 2"/>
          <p:cNvSpPr>
            <a:spLocks noGrp="1"/>
          </p:cNvSpPr>
          <p:nvPr>
            <p:ph idx="1"/>
          </p:nvPr>
        </p:nvSpPr>
        <p:spPr>
          <a:xfrm>
            <a:off x="485775" y="1998662"/>
            <a:ext cx="8745538" cy="4365625"/>
          </a:xfrm>
        </p:spPr>
        <p:txBody>
          <a:bodyPr/>
          <a:lstStyle/>
          <a:p>
            <a:pPr>
              <a:buFont typeface="Times New Roman" pitchFamily="16" charset="0"/>
              <a:buNone/>
              <a:defRPr/>
            </a:pPr>
            <a:r>
              <a:rPr lang="en-US" sz="4400" dirty="0" smtClean="0">
                <a:solidFill>
                  <a:schemeClr val="accent1">
                    <a:lumMod val="40000"/>
                    <a:lumOff val="60000"/>
                  </a:schemeClr>
                </a:solidFill>
                <a:ea typeface="+mn-ea"/>
              </a:rPr>
              <a:t>It can be stated that applying research findings in clinical and public health practice perhaps the biggest challenges facing by all of us.</a:t>
            </a:r>
            <a:endParaRPr lang="en-US" sz="4400" dirty="0">
              <a:solidFill>
                <a:schemeClr val="accent1">
                  <a:lumMod val="40000"/>
                  <a:lumOff val="60000"/>
                </a:schemeClr>
              </a:solidFill>
              <a:ea typeface="+mn-ea"/>
            </a:endParaRP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2931" y="1944687"/>
            <a:ext cx="8229600" cy="2382191"/>
          </a:xfrm>
          <a:prstGeom prst="rect">
            <a:avLst/>
          </a:prstGeom>
          <a:noFill/>
        </p:spPr>
        <p:txBody>
          <a:bodyPr wrap="square" lIns="91440" tIns="45720" rIns="91440" bIns="45720">
            <a:spAutoFit/>
          </a:bodyPr>
          <a:lstStyle/>
          <a:p>
            <a:pPr algn="ctr"/>
            <a:r>
              <a:rPr lang="en-US" sz="8000" b="1" cap="small"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 very much</a:t>
            </a:r>
            <a:endParaRPr lang="en-US" sz="8000" b="1" cap="small"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6593" y="258763"/>
            <a:ext cx="8745538" cy="1079500"/>
          </a:xfrm>
        </p:spPr>
        <p:txBody>
          <a:bodyPr/>
          <a:lstStyle/>
          <a:p>
            <a:r>
              <a:rPr lang="en-US" dirty="0" smtClean="0"/>
              <a:t>What is Project Management?</a:t>
            </a:r>
          </a:p>
        </p:txBody>
      </p:sp>
      <p:sp>
        <p:nvSpPr>
          <p:cNvPr id="6147" name="Rectangle 3"/>
          <p:cNvSpPr>
            <a:spLocks noGrp="1" noChangeArrowheads="1"/>
          </p:cNvSpPr>
          <p:nvPr>
            <p:ph type="body" idx="1"/>
          </p:nvPr>
        </p:nvSpPr>
        <p:spPr>
          <a:xfrm>
            <a:off x="485775" y="1846262"/>
            <a:ext cx="8745538" cy="4365625"/>
          </a:xfrm>
        </p:spPr>
        <p:txBody>
          <a:bodyPr/>
          <a:lstStyle/>
          <a:p>
            <a:pPr>
              <a:spcBef>
                <a:spcPct val="100000"/>
              </a:spcBef>
            </a:pPr>
            <a:r>
              <a:rPr lang="en-US" b="1" dirty="0" smtClean="0">
                <a:solidFill>
                  <a:srgbClr val="FF0000"/>
                </a:solidFill>
              </a:rPr>
              <a:t>Project management</a:t>
            </a:r>
            <a:r>
              <a:rPr lang="en-US" dirty="0" smtClean="0">
                <a:solidFill>
                  <a:srgbClr val="FF0000"/>
                </a:solidFill>
              </a:rPr>
              <a:t> </a:t>
            </a:r>
            <a:r>
              <a:rPr lang="en-US" dirty="0" smtClean="0"/>
              <a:t>is “the application of </a:t>
            </a:r>
          </a:p>
          <a:p>
            <a:pPr>
              <a:spcBef>
                <a:spcPct val="100000"/>
              </a:spcBef>
              <a:buFont typeface="Times New Roman" pitchFamily="18" charset="0"/>
              <a:buNone/>
            </a:pPr>
            <a:r>
              <a:rPr lang="en-US" dirty="0" smtClean="0"/>
              <a:t>knowledge, skills, tools and techniques to project</a:t>
            </a:r>
          </a:p>
          <a:p>
            <a:pPr>
              <a:spcBef>
                <a:spcPct val="100000"/>
              </a:spcBef>
              <a:buFont typeface="Times New Roman" pitchFamily="18" charset="0"/>
              <a:buNone/>
            </a:pPr>
            <a:r>
              <a:rPr lang="en-US" dirty="0" smtClean="0"/>
              <a:t> activities to meet project requirements.”</a:t>
            </a:r>
          </a:p>
          <a:p>
            <a:pPr>
              <a:spcBef>
                <a:spcPct val="100000"/>
              </a:spcBef>
            </a:pPr>
            <a:endParaRPr lang="en-US" dirty="0" smtClean="0"/>
          </a:p>
          <a:p>
            <a:pPr>
              <a:spcBef>
                <a:spcPct val="100000"/>
              </a:spcBef>
              <a:buFont typeface="Wingdings" pitchFamily="2" charset="2"/>
              <a:buNone/>
            </a:pPr>
            <a:endParaRPr lang="en-US" dirty="0" smtClean="0"/>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1066006" y="512763"/>
            <a:ext cx="8366125" cy="1238250"/>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Issues for Research Management</a:t>
            </a:r>
            <a:br>
              <a:rPr lang="en-US" dirty="0" smtClean="0"/>
            </a:br>
            <a:endParaRPr lang="en-US" sz="2800" dirty="0" smtClean="0"/>
          </a:p>
        </p:txBody>
      </p:sp>
      <p:sp>
        <p:nvSpPr>
          <p:cNvPr id="7171" name="Rectangle 2"/>
          <p:cNvSpPr>
            <a:spLocks noGrp="1" noChangeArrowheads="1"/>
          </p:cNvSpPr>
          <p:nvPr>
            <p:ph idx="1"/>
          </p:nvPr>
        </p:nvSpPr>
        <p:spPr>
          <a:xfrm>
            <a:off x="334169" y="1938337"/>
            <a:ext cx="8945562" cy="4654550"/>
          </a:xfrm>
        </p:spPr>
        <p:txBody>
          <a:bodyPr/>
          <a:lstStyle/>
          <a:p>
            <a:pPr marL="431800" indent="-323850" eaLnBrk="1">
              <a:buClr>
                <a:schemeClr val="tx1"/>
              </a:buCl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The information base required for policy making and setting priorities for research.</a:t>
            </a:r>
          </a:p>
          <a:p>
            <a:pPr marL="431800" indent="-323850" eaLnBrk="1">
              <a:buClr>
                <a:schemeClr val="tx1"/>
              </a:buCl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The ethical dimension of research.</a:t>
            </a:r>
          </a:p>
          <a:p>
            <a:pPr marL="431800" indent="-323850" eaLnBrk="1">
              <a:buClr>
                <a:schemeClr val="tx1"/>
              </a:buCl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Determination of  judicious balance for resource allocation among the different type of research needing support. </a:t>
            </a:r>
            <a:r>
              <a:rPr lang="en-US" sz="2800" dirty="0" err="1" smtClean="0"/>
              <a:t>eg</a:t>
            </a:r>
            <a:r>
              <a:rPr lang="en-US" sz="2800" dirty="0" smtClean="0"/>
              <a:t>- Basic biomedical research, Clinical research, Applied research, Health system research etc.</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989806" y="512763"/>
            <a:ext cx="8366125" cy="1238250"/>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Issues for Research Management</a:t>
            </a:r>
            <a:br>
              <a:rPr lang="en-US" dirty="0" smtClean="0"/>
            </a:br>
            <a:endParaRPr lang="en-US" sz="2800" dirty="0" smtClean="0"/>
          </a:p>
        </p:txBody>
      </p:sp>
      <p:sp>
        <p:nvSpPr>
          <p:cNvPr id="8195" name="Rectangle 2"/>
          <p:cNvSpPr>
            <a:spLocks noGrp="1" noChangeArrowheads="1"/>
          </p:cNvSpPr>
          <p:nvPr>
            <p:ph idx="1"/>
          </p:nvPr>
        </p:nvSpPr>
        <p:spPr>
          <a:xfrm>
            <a:off x="638969" y="2017712"/>
            <a:ext cx="8640762" cy="4117975"/>
          </a:xfrm>
        </p:spPr>
        <p:txBody>
          <a:bodyPr/>
          <a:lstStyle/>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Determination of resource allocation among the different components of the total research program as well as competing priorities within each components.</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Determination of what constitutes innovative research.</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Maintaining confidentiality and ensuring scientific integrity.</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1066006" y="512763"/>
            <a:ext cx="8366125" cy="1238250"/>
          </a:xfrm>
        </p:spPr>
        <p:txBody>
          <a:bodyPr tIns="38807"/>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dirty="0" smtClean="0"/>
              <a:t>Issues for Research Management</a:t>
            </a:r>
            <a:br>
              <a:rPr lang="en-US" dirty="0" smtClean="0"/>
            </a:br>
            <a:endParaRPr lang="en-US" sz="2800" dirty="0" smtClean="0"/>
          </a:p>
        </p:txBody>
      </p:sp>
      <p:sp>
        <p:nvSpPr>
          <p:cNvPr id="9219" name="Rectangle 2"/>
          <p:cNvSpPr>
            <a:spLocks noGrp="1" noChangeArrowheads="1"/>
          </p:cNvSpPr>
          <p:nvPr>
            <p:ph idx="1"/>
          </p:nvPr>
        </p:nvSpPr>
        <p:spPr>
          <a:xfrm>
            <a:off x="515938" y="1978024"/>
            <a:ext cx="8716962" cy="4310063"/>
          </a:xfrm>
        </p:spPr>
        <p:txBody>
          <a:bodyPr/>
          <a:lstStyle/>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Failure to learn from predecessors success and failure in management often due to the absence of appropriate records.</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Avoiding / resolving conflicts.</a:t>
            </a:r>
          </a:p>
          <a:p>
            <a:pPr marL="431800" indent="-323850" eaLnBrk="1">
              <a:buClr>
                <a:schemeClr val="tx1"/>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sz="2800" dirty="0" smtClean="0"/>
              <a:t>Eliciting cooperation, commitment and promoting motivation.</a:t>
            </a:r>
          </a:p>
        </p:txBody>
      </p:sp>
      <p:pic>
        <p:nvPicPr>
          <p:cNvPr id="4" name="Content Placeholder 3" descr="WHR2012logo140.jpg"/>
          <p:cNvPicPr>
            <a:picLocks noChangeAspect="1"/>
          </p:cNvPicPr>
          <p:nvPr/>
        </p:nvPicPr>
        <p:blipFill>
          <a:blip r:embed="rId3"/>
          <a:stretch>
            <a:fillRect/>
          </a:stretch>
        </p:blipFill>
        <p:spPr bwMode="auto">
          <a:xfrm>
            <a:off x="0" y="0"/>
            <a:ext cx="1168466" cy="1594121"/>
          </a:xfrm>
          <a:prstGeom prst="rect">
            <a:avLst/>
          </a:prstGeom>
          <a:noFill/>
          <a:ln w="9525">
            <a:noFill/>
            <a:round/>
            <a:headEnd/>
            <a:tailEnd/>
          </a:ln>
        </p:spPr>
      </p:pic>
    </p:spTree>
  </p:cSld>
  <p:clrMapOvr>
    <a:masterClrMapping/>
  </p:clrMapOvr>
  <p:transition spd="med">
    <p:strips dir="ld"/>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Arial Unicode MS"/>
      </a:majorFont>
      <a:minorFont>
        <a:latin typeface="Times New Roman"/>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2619</Words>
  <PresentationFormat>Custom</PresentationFormat>
  <Paragraphs>344</Paragraphs>
  <Slides>58</Slides>
  <Notes>58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58</vt:i4>
      </vt:variant>
    </vt:vector>
  </HeadingPairs>
  <TitlesOfParts>
    <vt:vector size="66" baseType="lpstr">
      <vt:lpstr>Arial</vt:lpstr>
      <vt:lpstr>Arial Unicode MS</vt:lpstr>
      <vt:lpstr>Times New Roman</vt:lpstr>
      <vt:lpstr>DejaVu Sans</vt:lpstr>
      <vt:lpstr>Wingdings</vt:lpstr>
      <vt:lpstr>Symbol</vt:lpstr>
      <vt:lpstr>Calibri</vt:lpstr>
      <vt:lpstr>2_Office Theme</vt:lpstr>
      <vt:lpstr>Management of a Research Program and Utilization of the Result</vt:lpstr>
      <vt:lpstr>Management of Research Program</vt:lpstr>
      <vt:lpstr>What Is Project and Program?</vt:lpstr>
      <vt:lpstr>What Is Project and Program?</vt:lpstr>
      <vt:lpstr>What is Management ?</vt:lpstr>
      <vt:lpstr>What is Project Management?</vt:lpstr>
      <vt:lpstr>Issues for Research Management </vt:lpstr>
      <vt:lpstr>Issues for Research Management </vt:lpstr>
      <vt:lpstr>Issues for Research Management </vt:lpstr>
      <vt:lpstr>Issues for Research Management </vt:lpstr>
      <vt:lpstr>Leader and Manager</vt:lpstr>
      <vt:lpstr>Competencies of a Good Manager</vt:lpstr>
      <vt:lpstr>Competencies of a Good Manager</vt:lpstr>
      <vt:lpstr>Research Methodology Flowchart</vt:lpstr>
      <vt:lpstr>Research Methodology Flowchart</vt:lpstr>
      <vt:lpstr>Research Methodology Flowchart</vt:lpstr>
      <vt:lpstr>The Triple Constraint</vt:lpstr>
      <vt:lpstr>The Triple Constraint of Project Management</vt:lpstr>
      <vt:lpstr>Project Management Framework</vt:lpstr>
      <vt:lpstr>Characteristics  Project  Managers</vt:lpstr>
      <vt:lpstr>Slide 21</vt:lpstr>
      <vt:lpstr>Slide 22</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  CHALLENGES TO RESEARCH DISSEMINATION</vt:lpstr>
      <vt:lpstr>Utilization of Research Results  CHALLENGES TO RESEARCH DISSEMINATION</vt:lpstr>
      <vt:lpstr>Utilization of Research Results  CHALLENGES TO RESEARCH DISSEMINATION</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Utilization of Research Results</vt:lpstr>
      <vt:lpstr>Take home messages: </vt:lpstr>
      <vt:lpstr>Take home messages: </vt:lpstr>
      <vt:lpstr>Utilization of Research Results</vt:lpstr>
      <vt:lpstr>Slide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a Research Program and Utilization of Research Result</dc:title>
  <dc:creator>Quazi Islam</dc:creator>
  <cp:lastModifiedBy>User</cp:lastModifiedBy>
  <cp:revision>60</cp:revision>
  <cp:lastPrinted>1601-01-01T00:00:00Z</cp:lastPrinted>
  <dcterms:created xsi:type="dcterms:W3CDTF">2010-09-11T14:39:39Z</dcterms:created>
  <dcterms:modified xsi:type="dcterms:W3CDTF">2010-09-19T17:46:03Z</dcterms:modified>
</cp:coreProperties>
</file>